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45"/>
    <a:srgbClr val="CC9900"/>
    <a:srgbClr val="A8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31993106206879E-2"/>
          <c:y val="5.3238529052327517E-2"/>
          <c:w val="0.93052922014868256"/>
          <c:h val="0.84335992896214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1014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54002A"/>
              </a:solidFill>
            </c:spPr>
          </c:dPt>
          <c:dPt>
            <c:idx val="4"/>
            <c:invertIfNegative val="0"/>
            <c:bubble3D val="0"/>
            <c:spPr>
              <a:solidFill>
                <a:srgbClr val="54002A"/>
              </a:solidFill>
            </c:spPr>
          </c:dPt>
          <c:dPt>
            <c:idx val="6"/>
            <c:invertIfNegative val="0"/>
            <c:bubble3D val="0"/>
            <c:spPr>
              <a:solidFill>
                <a:srgbClr val="54002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Ningún estudio</c:v>
                </c:pt>
                <c:pt idx="1">
                  <c:v>Primaria incompleta</c:v>
                </c:pt>
                <c:pt idx="2">
                  <c:v>Primaria completa</c:v>
                </c:pt>
                <c:pt idx="3">
                  <c:v>Secundaria incompleta</c:v>
                </c:pt>
                <c:pt idx="4">
                  <c:v>Secundaria completa</c:v>
                </c:pt>
                <c:pt idx="5">
                  <c:v>Estudios Técnicos</c:v>
                </c:pt>
                <c:pt idx="6">
                  <c:v>Preparatoria o equivalente incompleta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54</c:v>
                </c:pt>
                <c:pt idx="5">
                  <c:v>23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9204096"/>
        <c:axId val="139205248"/>
      </c:barChart>
      <c:catAx>
        <c:axId val="139204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es-MX"/>
          </a:p>
        </c:txPr>
        <c:crossAx val="139205248"/>
        <c:crosses val="autoZero"/>
        <c:auto val="1"/>
        <c:lblAlgn val="ctr"/>
        <c:lblOffset val="100"/>
        <c:noMultiLvlLbl val="0"/>
      </c:catAx>
      <c:valAx>
        <c:axId val="13920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Century Gothic" panose="020B0502020202020204" pitchFamily="34" charset="0"/>
              </a:defRPr>
            </a:pPr>
            <a:endParaRPr lang="es-MX"/>
          </a:p>
        </c:txPr>
        <c:crossAx val="13920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4002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37A24"/>
              </a:solidFill>
            </c:spPr>
          </c:dPt>
          <c:dPt>
            <c:idx val="1"/>
            <c:invertIfNegative val="0"/>
            <c:bubble3D val="0"/>
            <c:spPr>
              <a:solidFill>
                <a:srgbClr val="910142"/>
              </a:solidFill>
            </c:spPr>
          </c:dPt>
          <c:dPt>
            <c:idx val="3"/>
            <c:invertIfNegative val="0"/>
            <c:bubble3D val="0"/>
            <c:spPr>
              <a:solidFill>
                <a:srgbClr val="91014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Preparatoria o equivalente completa</c:v>
                </c:pt>
                <c:pt idx="1">
                  <c:v>Normal</c:v>
                </c:pt>
                <c:pt idx="2">
                  <c:v>Licenciatura o estudios profesionales incompletos</c:v>
                </c:pt>
                <c:pt idx="3">
                  <c:v>Licenciatura o estudios profesionales completos</c:v>
                </c:pt>
                <c:pt idx="4">
                  <c:v>Maestría</c:v>
                </c:pt>
                <c:pt idx="5">
                  <c:v>Doctorado</c:v>
                </c:pt>
                <c:pt idx="6">
                  <c:v>Otro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61</c:v>
                </c:pt>
                <c:pt idx="1">
                  <c:v>1</c:v>
                </c:pt>
                <c:pt idx="2">
                  <c:v>14</c:v>
                </c:pt>
                <c:pt idx="3">
                  <c:v>47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8589696"/>
        <c:axId val="138601984"/>
      </c:barChart>
      <c:catAx>
        <c:axId val="138589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es-MX"/>
          </a:p>
        </c:txPr>
        <c:crossAx val="138601984"/>
        <c:crosses val="autoZero"/>
        <c:auto val="1"/>
        <c:lblAlgn val="ctr"/>
        <c:lblOffset val="100"/>
        <c:noMultiLvlLbl val="0"/>
      </c:catAx>
      <c:valAx>
        <c:axId val="13860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Century Gothic" panose="020B0502020202020204" pitchFamily="34" charset="0"/>
              </a:defRPr>
            </a:pPr>
            <a:endParaRPr lang="es-MX"/>
          </a:p>
        </c:txPr>
        <c:crossAx val="13858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0.86589</cdr:x>
      <cdr:y>0.0496</cdr:y>
    </cdr:from>
    <cdr:to>
      <cdr:x>0.97094</cdr:x>
      <cdr:y>0.07708</cdr:y>
    </cdr:to>
    <cdr:sp macro="" textlink="">
      <cdr:nvSpPr>
        <cdr:cNvPr id="2" name="object 7"/>
        <cdr:cNvSpPr txBox="1"/>
      </cdr:nvSpPr>
      <cdr:spPr>
        <a:xfrm xmlns:a="http://schemas.openxmlformats.org/drawingml/2006/main">
          <a:off x="6782123" y="250015"/>
          <a:ext cx="822849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5240" rIns="0" bIns="0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20"/>
            </a:spcBef>
          </a:pPr>
          <a:r>
            <a:rPr sz="800" b="1" spc="-5" dirty="0">
              <a:latin typeface="Tahoma"/>
              <a:cs typeface="Tahoma"/>
            </a:rPr>
            <a:t>(</a:t>
          </a:r>
          <a:r>
            <a:rPr sz="800" b="1" spc="-25" dirty="0">
              <a:latin typeface="Tahoma"/>
              <a:cs typeface="Tahoma"/>
            </a:rPr>
            <a:t>P</a:t>
          </a:r>
          <a:r>
            <a:rPr sz="800" b="1" spc="20" dirty="0">
              <a:latin typeface="Tahoma"/>
              <a:cs typeface="Tahoma"/>
            </a:rPr>
            <a:t>a</a:t>
          </a:r>
          <a:r>
            <a:rPr sz="800" b="1" spc="30" dirty="0">
              <a:latin typeface="Tahoma"/>
              <a:cs typeface="Tahoma"/>
            </a:rPr>
            <a:t>r</a:t>
          </a:r>
          <a:r>
            <a:rPr sz="800" b="1" spc="5" dirty="0">
              <a:latin typeface="Tahoma"/>
              <a:cs typeface="Tahoma"/>
            </a:rPr>
            <a:t>t</a:t>
          </a:r>
          <a:r>
            <a:rPr sz="800" b="1" spc="60" dirty="0">
              <a:latin typeface="Tahoma"/>
              <a:cs typeface="Tahoma"/>
            </a:rPr>
            <a:t>e</a:t>
          </a:r>
          <a:r>
            <a:rPr sz="800" b="1" spc="-10" dirty="0">
              <a:latin typeface="Tahoma"/>
              <a:cs typeface="Tahoma"/>
            </a:rPr>
            <a:t> </a:t>
          </a:r>
          <a:r>
            <a:rPr sz="800" b="1" spc="-315" dirty="0">
              <a:latin typeface="Tahoma"/>
              <a:cs typeface="Tahoma"/>
            </a:rPr>
            <a:t>1</a:t>
          </a:r>
          <a:r>
            <a:rPr sz="800" b="1" spc="-10" dirty="0">
              <a:latin typeface="Tahoma"/>
              <a:cs typeface="Tahoma"/>
            </a:rPr>
            <a:t> </a:t>
          </a:r>
          <a:r>
            <a:rPr lang="es-MX" sz="800" b="1" spc="-10" dirty="0" smtClean="0">
              <a:latin typeface="Tahoma"/>
              <a:cs typeface="Tahoma"/>
            </a:rPr>
            <a:t>  </a:t>
          </a:r>
          <a:r>
            <a:rPr sz="800" b="1" spc="75" dirty="0" smtClean="0">
              <a:latin typeface="Tahoma"/>
              <a:cs typeface="Tahoma"/>
            </a:rPr>
            <a:t>de</a:t>
          </a:r>
          <a:r>
            <a:rPr sz="800" b="1" spc="-10" dirty="0" smtClean="0">
              <a:latin typeface="Tahoma"/>
              <a:cs typeface="Tahoma"/>
            </a:rPr>
            <a:t> </a:t>
          </a:r>
          <a:r>
            <a:rPr sz="800" b="1" spc="-85" dirty="0">
              <a:latin typeface="Tahoma"/>
              <a:cs typeface="Tahoma"/>
            </a:rPr>
            <a:t>2)</a:t>
          </a:r>
          <a:endParaRPr sz="800" dirty="0">
            <a:latin typeface="Tahoma"/>
            <a:cs typeface="Tahoma"/>
          </a:endParaRPr>
        </a:p>
      </cdr:txBody>
    </cdr:sp>
  </cdr:relSizeAnchor>
  <cdr:relSizeAnchor xmlns:cdr="http://schemas.openxmlformats.org/drawingml/2006/chartDrawing">
    <cdr:from>
      <cdr:x>0.11596</cdr:x>
      <cdr:y>0.70767</cdr:y>
    </cdr:from>
    <cdr:to>
      <cdr:x>0.15273</cdr:x>
      <cdr:y>0.78468</cdr:y>
    </cdr:to>
    <cdr:grpSp>
      <cdr:nvGrpSpPr>
        <cdr:cNvPr id="3" name="object 30"/>
        <cdr:cNvGrpSpPr/>
      </cdr:nvGrpSpPr>
      <cdr:grpSpPr>
        <a:xfrm xmlns:a="http://schemas.openxmlformats.org/drawingml/2006/main">
          <a:off x="908263" y="3567053"/>
          <a:ext cx="288003" cy="388174"/>
          <a:chOff x="13123392" y="17195179"/>
          <a:chExt cx="1415428" cy="1902052"/>
        </a:xfrm>
      </cdr:grpSpPr>
      <cdr:sp macro="" textlink="">
        <cdr:nvSpPr>
          <cdr:cNvPr id="4" name="object 47"/>
          <cdr:cNvSpPr/>
        </cdr:nvSpPr>
        <cdr:spPr>
          <a:xfrm xmlns:a="http://schemas.openxmlformats.org/drawingml/2006/main">
            <a:off x="13147266" y="17755748"/>
            <a:ext cx="1391554" cy="1341483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673735" h="578484">
                <a:moveTo>
                  <a:pt x="663299" y="0"/>
                </a:moveTo>
                <a:lnTo>
                  <a:pt x="663152" y="62"/>
                </a:lnTo>
                <a:lnTo>
                  <a:pt x="664717" y="12936"/>
                </a:lnTo>
                <a:lnTo>
                  <a:pt x="663990" y="25974"/>
                </a:lnTo>
                <a:lnTo>
                  <a:pt x="390417" y="509837"/>
                </a:lnTo>
                <a:lnTo>
                  <a:pt x="346050" y="543886"/>
                </a:lnTo>
                <a:lnTo>
                  <a:pt x="318103" y="545830"/>
                </a:lnTo>
                <a:lnTo>
                  <a:pt x="290588" y="536580"/>
                </a:lnTo>
                <a:lnTo>
                  <a:pt x="34040" y="388480"/>
                </a:lnTo>
                <a:lnTo>
                  <a:pt x="4899" y="357243"/>
                </a:lnTo>
                <a:lnTo>
                  <a:pt x="0" y="344125"/>
                </a:lnTo>
                <a:lnTo>
                  <a:pt x="10931" y="385014"/>
                </a:lnTo>
                <a:lnTo>
                  <a:pt x="11779" y="384805"/>
                </a:lnTo>
                <a:lnTo>
                  <a:pt x="17032" y="395374"/>
                </a:lnTo>
                <a:lnTo>
                  <a:pt x="23941" y="405054"/>
                </a:lnTo>
                <a:lnTo>
                  <a:pt x="32500" y="413593"/>
                </a:lnTo>
                <a:lnTo>
                  <a:pt x="42700" y="420741"/>
                </a:lnTo>
                <a:lnTo>
                  <a:pt x="299236" y="568862"/>
                </a:lnTo>
                <a:lnTo>
                  <a:pt x="326747" y="578095"/>
                </a:lnTo>
                <a:lnTo>
                  <a:pt x="354697" y="576136"/>
                </a:lnTo>
                <a:lnTo>
                  <a:pt x="399076" y="542088"/>
                </a:lnTo>
                <a:lnTo>
                  <a:pt x="663791" y="83557"/>
                </a:lnTo>
                <a:lnTo>
                  <a:pt x="673325" y="45694"/>
                </a:lnTo>
                <a:lnTo>
                  <a:pt x="671916" y="32972"/>
                </a:lnTo>
                <a:lnTo>
                  <a:pt x="663299" y="0"/>
                </a:lnTo>
                <a:close/>
              </a:path>
            </a:pathLst>
          </a:custGeom>
          <a:solidFill xmlns:a="http://schemas.openxmlformats.org/drawingml/2006/main">
            <a:srgbClr val="BD4917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5" name="object 48"/>
          <cdr:cNvSpPr/>
        </cdr:nvSpPr>
        <cdr:spPr>
          <a:xfrm xmlns:a="http://schemas.openxmlformats.org/drawingml/2006/main">
            <a:off x="13123392" y="17810348"/>
            <a:ext cx="1084652" cy="1129437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25145" h="487045">
                <a:moveTo>
                  <a:pt x="141615" y="0"/>
                </a:moveTo>
                <a:lnTo>
                  <a:pt x="9253" y="229260"/>
                </a:lnTo>
                <a:lnTo>
                  <a:pt x="0" y="256772"/>
                </a:lnTo>
                <a:lnTo>
                  <a:pt x="1948" y="284725"/>
                </a:lnTo>
                <a:lnTo>
                  <a:pt x="14237" y="309908"/>
                </a:lnTo>
                <a:lnTo>
                  <a:pt x="36006" y="329110"/>
                </a:lnTo>
                <a:lnTo>
                  <a:pt x="292553" y="477221"/>
                </a:lnTo>
                <a:lnTo>
                  <a:pt x="320066" y="486477"/>
                </a:lnTo>
                <a:lnTo>
                  <a:pt x="348012" y="484524"/>
                </a:lnTo>
                <a:lnTo>
                  <a:pt x="373185" y="472229"/>
                </a:lnTo>
                <a:lnTo>
                  <a:pt x="392382" y="450457"/>
                </a:lnTo>
                <a:lnTo>
                  <a:pt x="524745" y="221207"/>
                </a:lnTo>
                <a:lnTo>
                  <a:pt x="141615" y="0"/>
                </a:lnTo>
                <a:close/>
              </a:path>
            </a:pathLst>
          </a:custGeom>
          <a:solidFill xmlns:a="http://schemas.openxmlformats.org/drawingml/2006/main">
            <a:srgbClr val="FC611F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6" name="object 49"/>
          <cdr:cNvSpPr/>
        </cdr:nvSpPr>
        <cdr:spPr>
          <a:xfrm xmlns:a="http://schemas.openxmlformats.org/drawingml/2006/main">
            <a:off x="13415886" y="17195179"/>
            <a:ext cx="1084652" cy="1129437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25145" h="487045">
                <a:moveTo>
                  <a:pt x="204697" y="0"/>
                </a:moveTo>
                <a:lnTo>
                  <a:pt x="176749" y="1947"/>
                </a:lnTo>
                <a:lnTo>
                  <a:pt x="151576" y="14234"/>
                </a:lnTo>
                <a:lnTo>
                  <a:pt x="132383" y="36001"/>
                </a:lnTo>
                <a:lnTo>
                  <a:pt x="0" y="265282"/>
                </a:lnTo>
                <a:lnTo>
                  <a:pt x="383140" y="486490"/>
                </a:lnTo>
                <a:lnTo>
                  <a:pt x="515502" y="257220"/>
                </a:lnTo>
                <a:lnTo>
                  <a:pt x="524758" y="229710"/>
                </a:lnTo>
                <a:lnTo>
                  <a:pt x="522807" y="201763"/>
                </a:lnTo>
                <a:lnTo>
                  <a:pt x="510515" y="176584"/>
                </a:lnTo>
                <a:lnTo>
                  <a:pt x="488749" y="157380"/>
                </a:lnTo>
                <a:lnTo>
                  <a:pt x="232212" y="9248"/>
                </a:lnTo>
                <a:lnTo>
                  <a:pt x="204697" y="0"/>
                </a:lnTo>
                <a:close/>
              </a:path>
            </a:pathLst>
          </a:custGeom>
          <a:solidFill xmlns:a="http://schemas.openxmlformats.org/drawingml/2006/main">
            <a:srgbClr val="184F78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7" name="object 50"/>
          <cdr:cNvSpPr/>
        </cdr:nvSpPr>
        <cdr:spPr>
          <a:xfrm xmlns:a="http://schemas.openxmlformats.org/drawingml/2006/main">
            <a:off x="14494428" y="17659092"/>
            <a:ext cx="1312" cy="294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635" h="1270">
                <a:moveTo>
                  <a:pt x="157" y="0"/>
                </a:moveTo>
                <a:lnTo>
                  <a:pt x="0" y="20"/>
                </a:lnTo>
                <a:lnTo>
                  <a:pt x="157" y="586"/>
                </a:lnTo>
                <a:lnTo>
                  <a:pt x="446" y="1103"/>
                </a:lnTo>
                <a:lnTo>
                  <a:pt x="157" y="0"/>
                </a:lnTo>
                <a:close/>
              </a:path>
            </a:pathLst>
          </a:custGeom>
          <a:solidFill xmlns:a="http://schemas.openxmlformats.org/drawingml/2006/main">
            <a:srgbClr val="467293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8" name="object 51"/>
          <cdr:cNvSpPr/>
        </cdr:nvSpPr>
        <cdr:spPr>
          <a:xfrm xmlns:a="http://schemas.openxmlformats.org/drawingml/2006/main">
            <a:off x="13128646" y="17663210"/>
            <a:ext cx="1391554" cy="1359153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673735" h="586104">
                <a:moveTo>
                  <a:pt x="198" y="350313"/>
                </a:moveTo>
                <a:lnTo>
                  <a:pt x="13914" y="397147"/>
                </a:lnTo>
                <a:lnTo>
                  <a:pt x="43056" y="428384"/>
                </a:lnTo>
                <a:lnTo>
                  <a:pt x="299603" y="576485"/>
                </a:lnTo>
                <a:lnTo>
                  <a:pt x="327118" y="585735"/>
                </a:lnTo>
                <a:lnTo>
                  <a:pt x="355066" y="583791"/>
                </a:lnTo>
                <a:lnTo>
                  <a:pt x="380240" y="571508"/>
                </a:lnTo>
                <a:lnTo>
                  <a:pt x="399270" y="549925"/>
                </a:lnTo>
                <a:lnTo>
                  <a:pt x="317521" y="549925"/>
                </a:lnTo>
                <a:lnTo>
                  <a:pt x="290001" y="540674"/>
                </a:lnTo>
                <a:lnTo>
                  <a:pt x="33454" y="392553"/>
                </a:lnTo>
                <a:lnTo>
                  <a:pt x="21917" y="384280"/>
                </a:lnTo>
                <a:lnTo>
                  <a:pt x="12483" y="374237"/>
                </a:lnTo>
                <a:lnTo>
                  <a:pt x="5221" y="362791"/>
                </a:lnTo>
                <a:lnTo>
                  <a:pt x="198" y="350313"/>
                </a:lnTo>
                <a:close/>
              </a:path>
              <a:path w="673735" h="586104">
                <a:moveTo>
                  <a:pt x="661875" y="0"/>
                </a:moveTo>
                <a:lnTo>
                  <a:pt x="664187" y="13818"/>
                </a:lnTo>
                <a:lnTo>
                  <a:pt x="663812" y="27919"/>
                </a:lnTo>
                <a:lnTo>
                  <a:pt x="660641" y="41907"/>
                </a:lnTo>
                <a:lnTo>
                  <a:pt x="389841" y="513900"/>
                </a:lnTo>
                <a:lnTo>
                  <a:pt x="345469" y="547972"/>
                </a:lnTo>
                <a:lnTo>
                  <a:pt x="317521" y="549925"/>
                </a:lnTo>
                <a:lnTo>
                  <a:pt x="399270" y="549925"/>
                </a:lnTo>
                <a:lnTo>
                  <a:pt x="664168" y="91232"/>
                </a:lnTo>
                <a:lnTo>
                  <a:pt x="673718" y="52760"/>
                </a:lnTo>
                <a:lnTo>
                  <a:pt x="672179" y="39967"/>
                </a:lnTo>
                <a:lnTo>
                  <a:pt x="671906" y="38323"/>
                </a:lnTo>
                <a:lnTo>
                  <a:pt x="671539" y="36731"/>
                </a:lnTo>
                <a:lnTo>
                  <a:pt x="671131" y="35182"/>
                </a:lnTo>
                <a:lnTo>
                  <a:pt x="670670" y="33622"/>
                </a:lnTo>
                <a:lnTo>
                  <a:pt x="661875" y="0"/>
                </a:lnTo>
                <a:close/>
              </a:path>
              <a:path w="673735" h="586104">
                <a:moveTo>
                  <a:pt x="672293" y="39873"/>
                </a:moveTo>
                <a:close/>
              </a:path>
            </a:pathLst>
          </a:custGeom>
          <a:solidFill xmlns:a="http://schemas.openxmlformats.org/drawingml/2006/main">
            <a:srgbClr val="123B5A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</cdr:grpSp>
  </cdr:relSizeAnchor>
  <cdr:relSizeAnchor xmlns:cdr="http://schemas.openxmlformats.org/drawingml/2006/chartDrawing">
    <cdr:from>
      <cdr:x>0.10676</cdr:x>
      <cdr:y>0.63267</cdr:y>
    </cdr:from>
    <cdr:to>
      <cdr:x>0.58482</cdr:x>
      <cdr:y>0.75373</cdr:y>
    </cdr:to>
    <cdr:grpSp>
      <cdr:nvGrpSpPr>
        <cdr:cNvPr id="10" name="object 30"/>
        <cdr:cNvGrpSpPr/>
      </cdr:nvGrpSpPr>
      <cdr:grpSpPr>
        <a:xfrm xmlns:a="http://schemas.openxmlformats.org/drawingml/2006/main">
          <a:off x="836203" y="3189011"/>
          <a:ext cx="3744431" cy="610210"/>
          <a:chOff x="14350856" y="15542342"/>
          <a:chExt cx="10451540" cy="1488740"/>
        </a:xfrm>
      </cdr:grpSpPr>
      <cdr:sp macro="" textlink="">
        <cdr:nvSpPr>
          <cdr:cNvPr id="11" name="object 50"/>
          <cdr:cNvSpPr/>
        </cdr:nvSpPr>
        <cdr:spPr>
          <a:xfrm xmlns:a="http://schemas.openxmlformats.org/drawingml/2006/main">
            <a:off x="14350856" y="15563625"/>
            <a:ext cx="1331" cy="2021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635" h="1270">
                <a:moveTo>
                  <a:pt x="157" y="0"/>
                </a:moveTo>
                <a:lnTo>
                  <a:pt x="0" y="20"/>
                </a:lnTo>
                <a:lnTo>
                  <a:pt x="157" y="586"/>
                </a:lnTo>
                <a:lnTo>
                  <a:pt x="446" y="1103"/>
                </a:lnTo>
                <a:lnTo>
                  <a:pt x="157" y="0"/>
                </a:lnTo>
                <a:close/>
              </a:path>
            </a:pathLst>
          </a:custGeom>
          <a:solidFill xmlns:a="http://schemas.openxmlformats.org/drawingml/2006/main">
            <a:srgbClr val="467293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2" name="object 77"/>
          <cdr:cNvSpPr/>
        </cdr:nvSpPr>
        <cdr:spPr>
          <a:xfrm xmlns:a="http://schemas.openxmlformats.org/drawingml/2006/main">
            <a:off x="23894807" y="15542342"/>
            <a:ext cx="907589" cy="689222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433070" h="433070">
                <a:moveTo>
                  <a:pt x="37553" y="18783"/>
                </a:moveTo>
                <a:lnTo>
                  <a:pt x="36080" y="11480"/>
                </a:lnTo>
                <a:lnTo>
                  <a:pt x="32054" y="5499"/>
                </a:lnTo>
                <a:lnTo>
                  <a:pt x="26085" y="1473"/>
                </a:lnTo>
                <a:lnTo>
                  <a:pt x="18783" y="0"/>
                </a:lnTo>
                <a:lnTo>
                  <a:pt x="11468" y="1473"/>
                </a:lnTo>
                <a:lnTo>
                  <a:pt x="5499" y="5499"/>
                </a:lnTo>
                <a:lnTo>
                  <a:pt x="1473" y="11480"/>
                </a:lnTo>
                <a:lnTo>
                  <a:pt x="0" y="18783"/>
                </a:lnTo>
                <a:lnTo>
                  <a:pt x="1473" y="26098"/>
                </a:lnTo>
                <a:lnTo>
                  <a:pt x="5499" y="32067"/>
                </a:lnTo>
                <a:lnTo>
                  <a:pt x="11468" y="36080"/>
                </a:lnTo>
                <a:lnTo>
                  <a:pt x="18783" y="37566"/>
                </a:lnTo>
                <a:lnTo>
                  <a:pt x="26085" y="36080"/>
                </a:lnTo>
                <a:lnTo>
                  <a:pt x="32054" y="32067"/>
                </a:lnTo>
                <a:lnTo>
                  <a:pt x="36080" y="26098"/>
                </a:lnTo>
                <a:lnTo>
                  <a:pt x="37553" y="18783"/>
                </a:lnTo>
                <a:close/>
              </a:path>
              <a:path w="433070" h="433070">
                <a:moveTo>
                  <a:pt x="432562" y="413804"/>
                </a:moveTo>
                <a:lnTo>
                  <a:pt x="431088" y="406488"/>
                </a:lnTo>
                <a:lnTo>
                  <a:pt x="427062" y="400519"/>
                </a:lnTo>
                <a:lnTo>
                  <a:pt x="421093" y="396494"/>
                </a:lnTo>
                <a:lnTo>
                  <a:pt x="413778" y="395020"/>
                </a:lnTo>
                <a:lnTo>
                  <a:pt x="406463" y="396494"/>
                </a:lnTo>
                <a:lnTo>
                  <a:pt x="400507" y="400519"/>
                </a:lnTo>
                <a:lnTo>
                  <a:pt x="396481" y="406488"/>
                </a:lnTo>
                <a:lnTo>
                  <a:pt x="395008" y="413804"/>
                </a:lnTo>
                <a:lnTo>
                  <a:pt x="396481" y="421119"/>
                </a:lnTo>
                <a:lnTo>
                  <a:pt x="400507" y="427088"/>
                </a:lnTo>
                <a:lnTo>
                  <a:pt x="406463" y="431101"/>
                </a:lnTo>
                <a:lnTo>
                  <a:pt x="413778" y="432587"/>
                </a:lnTo>
                <a:lnTo>
                  <a:pt x="421093" y="431101"/>
                </a:lnTo>
                <a:lnTo>
                  <a:pt x="427062" y="427088"/>
                </a:lnTo>
                <a:lnTo>
                  <a:pt x="431088" y="421119"/>
                </a:lnTo>
                <a:lnTo>
                  <a:pt x="432562" y="413804"/>
                </a:lnTo>
                <a:close/>
              </a:path>
            </a:pathLst>
          </a:custGeom>
          <a:solidFill xmlns:a="http://schemas.openxmlformats.org/drawingml/2006/main">
            <a:srgbClr val="FFFFFF">
              <a:alpha val="29998"/>
            </a:srgbClr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3" name="object 94"/>
          <cdr:cNvSpPr/>
        </cdr:nvSpPr>
        <cdr:spPr>
          <a:xfrm xmlns:a="http://schemas.openxmlformats.org/drawingml/2006/main">
            <a:off x="20178322" y="16851197"/>
            <a:ext cx="1072603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11809" h="113029">
                <a:moveTo>
                  <a:pt x="52717" y="0"/>
                </a:moveTo>
                <a:lnTo>
                  <a:pt x="0" y="0"/>
                </a:lnTo>
                <a:lnTo>
                  <a:pt x="0" y="112433"/>
                </a:lnTo>
                <a:lnTo>
                  <a:pt x="52717" y="112433"/>
                </a:lnTo>
                <a:lnTo>
                  <a:pt x="52717" y="0"/>
                </a:lnTo>
                <a:close/>
              </a:path>
              <a:path w="511809" h="113029">
                <a:moveTo>
                  <a:pt x="511479" y="0"/>
                </a:moveTo>
                <a:lnTo>
                  <a:pt x="158762" y="0"/>
                </a:lnTo>
                <a:lnTo>
                  <a:pt x="158762" y="112433"/>
                </a:lnTo>
                <a:lnTo>
                  <a:pt x="511479" y="112433"/>
                </a:lnTo>
                <a:lnTo>
                  <a:pt x="511479" y="0"/>
                </a:lnTo>
                <a:close/>
              </a:path>
            </a:pathLst>
          </a:custGeom>
          <a:solidFill xmlns:a="http://schemas.openxmlformats.org/drawingml/2006/main">
            <a:srgbClr val="FDC00F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4" name="object 95"/>
          <cdr:cNvSpPr/>
        </cdr:nvSpPr>
        <cdr:spPr>
          <a:xfrm xmlns:a="http://schemas.openxmlformats.org/drawingml/2006/main">
            <a:off x="20288804" y="16851197"/>
            <a:ext cx="300755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43509" h="113029">
                <a:moveTo>
                  <a:pt x="106045" y="0"/>
                </a:moveTo>
                <a:lnTo>
                  <a:pt x="0" y="0"/>
                </a:lnTo>
                <a:lnTo>
                  <a:pt x="0" y="112433"/>
                </a:lnTo>
                <a:lnTo>
                  <a:pt x="106045" y="112433"/>
                </a:lnTo>
                <a:lnTo>
                  <a:pt x="106045" y="0"/>
                </a:lnTo>
                <a:close/>
              </a:path>
              <a:path w="143509" h="113029">
                <a:moveTo>
                  <a:pt x="143141" y="0"/>
                </a:moveTo>
                <a:lnTo>
                  <a:pt x="121361" y="0"/>
                </a:lnTo>
                <a:lnTo>
                  <a:pt x="121361" y="112433"/>
                </a:lnTo>
                <a:lnTo>
                  <a:pt x="143141" y="112433"/>
                </a:lnTo>
                <a:lnTo>
                  <a:pt x="143141" y="0"/>
                </a:lnTo>
                <a:close/>
              </a:path>
            </a:pathLst>
          </a:custGeom>
          <a:solidFill xmlns:a="http://schemas.openxmlformats.org/drawingml/2006/main">
            <a:srgbClr val="FFF2CF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5" name="object 96"/>
          <cdr:cNvSpPr/>
        </cdr:nvSpPr>
        <cdr:spPr>
          <a:xfrm xmlns:a="http://schemas.openxmlformats.org/drawingml/2006/main">
            <a:off x="20292343" y="16672302"/>
            <a:ext cx="1072603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11809" h="113029">
                <a:moveTo>
                  <a:pt x="52730" y="0"/>
                </a:moveTo>
                <a:lnTo>
                  <a:pt x="0" y="0"/>
                </a:lnTo>
                <a:lnTo>
                  <a:pt x="0" y="112407"/>
                </a:lnTo>
                <a:lnTo>
                  <a:pt x="52730" y="112407"/>
                </a:lnTo>
                <a:lnTo>
                  <a:pt x="52730" y="0"/>
                </a:lnTo>
                <a:close/>
              </a:path>
              <a:path w="511809" h="113029">
                <a:moveTo>
                  <a:pt x="511479" y="0"/>
                </a:moveTo>
                <a:lnTo>
                  <a:pt x="158788" y="0"/>
                </a:lnTo>
                <a:lnTo>
                  <a:pt x="158788" y="112407"/>
                </a:lnTo>
                <a:lnTo>
                  <a:pt x="511479" y="112407"/>
                </a:lnTo>
                <a:lnTo>
                  <a:pt x="511479" y="0"/>
                </a:lnTo>
                <a:close/>
              </a:path>
            </a:pathLst>
          </a:custGeom>
          <a:solidFill xmlns:a="http://schemas.openxmlformats.org/drawingml/2006/main">
            <a:srgbClr val="16B6C6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6" name="object 97"/>
          <cdr:cNvSpPr/>
        </cdr:nvSpPr>
        <cdr:spPr>
          <a:xfrm xmlns:a="http://schemas.openxmlformats.org/drawingml/2006/main">
            <a:off x="20402850" y="16672302"/>
            <a:ext cx="300755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43509" h="113029">
                <a:moveTo>
                  <a:pt x="106057" y="0"/>
                </a:moveTo>
                <a:lnTo>
                  <a:pt x="0" y="0"/>
                </a:lnTo>
                <a:lnTo>
                  <a:pt x="0" y="112407"/>
                </a:lnTo>
                <a:lnTo>
                  <a:pt x="106057" y="112407"/>
                </a:lnTo>
                <a:lnTo>
                  <a:pt x="106057" y="0"/>
                </a:lnTo>
                <a:close/>
              </a:path>
              <a:path w="143509" h="113029">
                <a:moveTo>
                  <a:pt x="143154" y="0"/>
                </a:moveTo>
                <a:lnTo>
                  <a:pt x="121373" y="0"/>
                </a:lnTo>
                <a:lnTo>
                  <a:pt x="121373" y="112407"/>
                </a:lnTo>
                <a:lnTo>
                  <a:pt x="143154" y="112407"/>
                </a:lnTo>
                <a:lnTo>
                  <a:pt x="143154" y="0"/>
                </a:lnTo>
                <a:close/>
              </a:path>
            </a:pathLst>
          </a:custGeom>
          <a:solidFill xmlns:a="http://schemas.openxmlformats.org/drawingml/2006/main">
            <a:srgbClr val="118995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7" name="object 98"/>
          <cdr:cNvSpPr/>
        </cdr:nvSpPr>
        <cdr:spPr>
          <a:xfrm xmlns:a="http://schemas.openxmlformats.org/drawingml/2006/main">
            <a:off x="20251435" y="16493368"/>
            <a:ext cx="1072603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11809" h="113029">
                <a:moveTo>
                  <a:pt x="52730" y="0"/>
                </a:moveTo>
                <a:lnTo>
                  <a:pt x="0" y="0"/>
                </a:lnTo>
                <a:lnTo>
                  <a:pt x="0" y="112433"/>
                </a:lnTo>
                <a:lnTo>
                  <a:pt x="52730" y="112433"/>
                </a:lnTo>
                <a:lnTo>
                  <a:pt x="52730" y="0"/>
                </a:lnTo>
                <a:close/>
              </a:path>
              <a:path w="511809" h="113029">
                <a:moveTo>
                  <a:pt x="511479" y="0"/>
                </a:moveTo>
                <a:lnTo>
                  <a:pt x="158775" y="0"/>
                </a:lnTo>
                <a:lnTo>
                  <a:pt x="158775" y="112433"/>
                </a:lnTo>
                <a:lnTo>
                  <a:pt x="511479" y="112433"/>
                </a:lnTo>
                <a:lnTo>
                  <a:pt x="511479" y="0"/>
                </a:lnTo>
                <a:close/>
              </a:path>
            </a:pathLst>
          </a:custGeom>
          <a:solidFill xmlns:a="http://schemas.openxmlformats.org/drawingml/2006/main">
            <a:srgbClr val="184F78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8" name="object 99"/>
          <cdr:cNvSpPr/>
        </cdr:nvSpPr>
        <cdr:spPr>
          <a:xfrm xmlns:a="http://schemas.openxmlformats.org/drawingml/2006/main">
            <a:off x="20361942" y="16493368"/>
            <a:ext cx="300755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43509" h="113029">
                <a:moveTo>
                  <a:pt x="106045" y="0"/>
                </a:moveTo>
                <a:lnTo>
                  <a:pt x="0" y="0"/>
                </a:lnTo>
                <a:lnTo>
                  <a:pt x="0" y="112433"/>
                </a:lnTo>
                <a:lnTo>
                  <a:pt x="106045" y="112433"/>
                </a:lnTo>
                <a:lnTo>
                  <a:pt x="106045" y="0"/>
                </a:lnTo>
                <a:close/>
              </a:path>
              <a:path w="143509" h="113029">
                <a:moveTo>
                  <a:pt x="143141" y="0"/>
                </a:moveTo>
                <a:lnTo>
                  <a:pt x="121361" y="0"/>
                </a:lnTo>
                <a:lnTo>
                  <a:pt x="121361" y="112433"/>
                </a:lnTo>
                <a:lnTo>
                  <a:pt x="143141" y="112433"/>
                </a:lnTo>
                <a:lnTo>
                  <a:pt x="143141" y="0"/>
                </a:lnTo>
                <a:close/>
              </a:path>
            </a:pathLst>
          </a:custGeom>
          <a:solidFill xmlns:a="http://schemas.openxmlformats.org/drawingml/2006/main">
            <a:srgbClr val="D1DCE4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pic>
        <cdr:nvPicPr>
          <cdr:cNvPr id="19" name="object 100"/>
          <cdr:cNvPicPr/>
        </cdr:nvPicPr>
        <cdr:blipFill>
          <a:blip xmlns:a="http://schemas.openxmlformats.org/drawingml/2006/main" xmlns:r="http://schemas.openxmlformats.org/officeDocument/2006/relationships" r:embed="rId1" cstate="print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20793608" y="15967732"/>
            <a:ext cx="226165" cy="150360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0" name="object 101"/>
          <cdr:cNvSpPr/>
        </cdr:nvSpPr>
        <cdr:spPr>
          <a:xfrm xmlns:a="http://schemas.openxmlformats.org/drawingml/2006/main">
            <a:off x="20478581" y="16105002"/>
            <a:ext cx="632118" cy="384024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301625" h="241300">
                <a:moveTo>
                  <a:pt x="202924" y="0"/>
                </a:moveTo>
                <a:lnTo>
                  <a:pt x="150723" y="6501"/>
                </a:lnTo>
                <a:lnTo>
                  <a:pt x="98522" y="0"/>
                </a:lnTo>
                <a:lnTo>
                  <a:pt x="57035" y="8338"/>
                </a:lnTo>
                <a:lnTo>
                  <a:pt x="26577" y="28769"/>
                </a:lnTo>
                <a:lnTo>
                  <a:pt x="7461" y="58544"/>
                </a:lnTo>
                <a:lnTo>
                  <a:pt x="0" y="94915"/>
                </a:lnTo>
                <a:lnTo>
                  <a:pt x="4507" y="135136"/>
                </a:lnTo>
                <a:lnTo>
                  <a:pt x="24336" y="181561"/>
                </a:lnTo>
                <a:lnTo>
                  <a:pt x="57059" y="219051"/>
                </a:lnTo>
                <a:lnTo>
                  <a:pt x="100060" y="240969"/>
                </a:lnTo>
                <a:lnTo>
                  <a:pt x="150723" y="240682"/>
                </a:lnTo>
                <a:lnTo>
                  <a:pt x="201385" y="240969"/>
                </a:lnTo>
                <a:lnTo>
                  <a:pt x="244386" y="219051"/>
                </a:lnTo>
                <a:lnTo>
                  <a:pt x="277109" y="181561"/>
                </a:lnTo>
                <a:lnTo>
                  <a:pt x="296938" y="135136"/>
                </a:lnTo>
                <a:lnTo>
                  <a:pt x="301446" y="94915"/>
                </a:lnTo>
                <a:lnTo>
                  <a:pt x="293984" y="58544"/>
                </a:lnTo>
                <a:lnTo>
                  <a:pt x="274868" y="28769"/>
                </a:lnTo>
                <a:lnTo>
                  <a:pt x="244410" y="8338"/>
                </a:lnTo>
                <a:lnTo>
                  <a:pt x="202924" y="0"/>
                </a:lnTo>
                <a:close/>
              </a:path>
            </a:pathLst>
          </a:custGeom>
          <a:solidFill xmlns:a="http://schemas.openxmlformats.org/drawingml/2006/main">
            <a:srgbClr val="FC611F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pic>
        <cdr:nvPicPr>
          <cdr:cNvPr id="21" name="object 103"/>
          <cdr:cNvPicPr/>
        </cdr:nvPicPr>
        <cdr:blipFill>
          <a:blip xmlns:a="http://schemas.openxmlformats.org/drawingml/2006/main" xmlns:r="http://schemas.openxmlformats.org/officeDocument/2006/relationships" r:embed="rId2" cstate="print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20478581" y="16105002"/>
            <a:ext cx="482929" cy="376208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0.75205</cdr:x>
      <cdr:y>0.72193</cdr:y>
    </cdr:from>
    <cdr:to>
      <cdr:x>0.81529</cdr:x>
      <cdr:y>0.79009</cdr:y>
    </cdr:to>
    <cdr:pic>
      <cdr:nvPicPr>
        <cdr:cNvPr id="2" name="object 66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5427091" y="3619976"/>
          <a:ext cx="456353" cy="34175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1754-ECCF-4AA8-928B-C13D2423C59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0675-CB84-460F-B3D8-05D010442B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5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0675-CB84-460F-B3D8-05D010442BA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95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0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2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/>
          <p:cNvSpPr>
            <a:spLocks/>
          </p:cNvSpPr>
          <p:nvPr userDrawn="1"/>
        </p:nvSpPr>
        <p:spPr bwMode="auto">
          <a:xfrm>
            <a:off x="9528" y="696914"/>
            <a:ext cx="4321175" cy="19050"/>
          </a:xfrm>
          <a:custGeom>
            <a:avLst/>
            <a:gdLst>
              <a:gd name="T0" fmla="*/ 0 w 4540"/>
              <a:gd name="T1" fmla="*/ 20 h 20"/>
              <a:gd name="T2" fmla="*/ 0 w 4540"/>
              <a:gd name="T3" fmla="*/ 20 h 20"/>
              <a:gd name="T4" fmla="*/ 4540 w 4540"/>
              <a:gd name="T5" fmla="*/ 20 h 20"/>
              <a:gd name="T6" fmla="*/ 4540 w 4540"/>
              <a:gd name="T7" fmla="*/ 0 h 20"/>
              <a:gd name="T8" fmla="*/ 0 w 4540"/>
              <a:gd name="T9" fmla="*/ 0 h 20"/>
              <a:gd name="T10" fmla="*/ 0 w 454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20">
                <a:moveTo>
                  <a:pt x="0" y="20"/>
                </a:moveTo>
                <a:lnTo>
                  <a:pt x="0" y="20"/>
                </a:lnTo>
                <a:lnTo>
                  <a:pt x="4540" y="20"/>
                </a:lnTo>
                <a:lnTo>
                  <a:pt x="454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1591" y="6778639"/>
            <a:ext cx="9134475" cy="85725"/>
          </a:xfrm>
          <a:custGeom>
            <a:avLst/>
            <a:gdLst>
              <a:gd name="T0" fmla="*/ 0 w 9598"/>
              <a:gd name="T1" fmla="*/ 90 h 90"/>
              <a:gd name="T2" fmla="*/ 0 w 9598"/>
              <a:gd name="T3" fmla="*/ 90 h 90"/>
              <a:gd name="T4" fmla="*/ 9598 w 9598"/>
              <a:gd name="T5" fmla="*/ 90 h 90"/>
              <a:gd name="T6" fmla="*/ 9598 w 9598"/>
              <a:gd name="T7" fmla="*/ 0 h 90"/>
              <a:gd name="T8" fmla="*/ 0 w 9598"/>
              <a:gd name="T9" fmla="*/ 0 h 90"/>
              <a:gd name="T10" fmla="*/ 0 w 9598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8" h="90">
                <a:moveTo>
                  <a:pt x="0" y="90"/>
                </a:moveTo>
                <a:lnTo>
                  <a:pt x="0" y="90"/>
                </a:lnTo>
                <a:lnTo>
                  <a:pt x="9598" y="90"/>
                </a:lnTo>
                <a:lnTo>
                  <a:pt x="9598" y="0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C00D32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1591" y="6608776"/>
            <a:ext cx="9134475" cy="85725"/>
          </a:xfrm>
          <a:custGeom>
            <a:avLst/>
            <a:gdLst>
              <a:gd name="T0" fmla="*/ 0 w 9598"/>
              <a:gd name="T1" fmla="*/ 90 h 90"/>
              <a:gd name="T2" fmla="*/ 0 w 9598"/>
              <a:gd name="T3" fmla="*/ 90 h 90"/>
              <a:gd name="T4" fmla="*/ 9598 w 9598"/>
              <a:gd name="T5" fmla="*/ 90 h 90"/>
              <a:gd name="T6" fmla="*/ 9598 w 9598"/>
              <a:gd name="T7" fmla="*/ 0 h 90"/>
              <a:gd name="T8" fmla="*/ 0 w 9598"/>
              <a:gd name="T9" fmla="*/ 0 h 90"/>
              <a:gd name="T10" fmla="*/ 0 w 9598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8" h="90">
                <a:moveTo>
                  <a:pt x="0" y="90"/>
                </a:moveTo>
                <a:lnTo>
                  <a:pt x="0" y="90"/>
                </a:lnTo>
                <a:lnTo>
                  <a:pt x="9598" y="90"/>
                </a:lnTo>
                <a:lnTo>
                  <a:pt x="9598" y="0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" y="21374"/>
            <a:ext cx="4297432" cy="670436"/>
          </a:xfrm>
          <a:prstGeom prst="rect">
            <a:avLst/>
          </a:prstGeom>
        </p:spPr>
      </p:pic>
      <p:sp>
        <p:nvSpPr>
          <p:cNvPr id="10" name="Freeform 6"/>
          <p:cNvSpPr>
            <a:spLocks/>
          </p:cNvSpPr>
          <p:nvPr userDrawn="1"/>
        </p:nvSpPr>
        <p:spPr bwMode="auto">
          <a:xfrm>
            <a:off x="9527" y="696913"/>
            <a:ext cx="4321175" cy="19050"/>
          </a:xfrm>
          <a:custGeom>
            <a:avLst/>
            <a:gdLst>
              <a:gd name="T0" fmla="*/ 0 w 4540"/>
              <a:gd name="T1" fmla="*/ 20 h 20"/>
              <a:gd name="T2" fmla="*/ 0 w 4540"/>
              <a:gd name="T3" fmla="*/ 20 h 20"/>
              <a:gd name="T4" fmla="*/ 4540 w 4540"/>
              <a:gd name="T5" fmla="*/ 20 h 20"/>
              <a:gd name="T6" fmla="*/ 4540 w 4540"/>
              <a:gd name="T7" fmla="*/ 0 h 20"/>
              <a:gd name="T8" fmla="*/ 0 w 4540"/>
              <a:gd name="T9" fmla="*/ 0 h 20"/>
              <a:gd name="T10" fmla="*/ 0 w 454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20">
                <a:moveTo>
                  <a:pt x="0" y="20"/>
                </a:moveTo>
                <a:lnTo>
                  <a:pt x="0" y="20"/>
                </a:lnTo>
                <a:lnTo>
                  <a:pt x="4540" y="20"/>
                </a:lnTo>
                <a:lnTo>
                  <a:pt x="454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4325940" y="696913"/>
            <a:ext cx="487363" cy="19050"/>
          </a:xfrm>
          <a:custGeom>
            <a:avLst/>
            <a:gdLst>
              <a:gd name="T0" fmla="*/ 512 w 512"/>
              <a:gd name="T1" fmla="*/ 20 h 20"/>
              <a:gd name="T2" fmla="*/ 512 w 512"/>
              <a:gd name="T3" fmla="*/ 20 h 20"/>
              <a:gd name="T4" fmla="*/ 0 w 512"/>
              <a:gd name="T5" fmla="*/ 20 h 20"/>
              <a:gd name="T6" fmla="*/ 0 w 512"/>
              <a:gd name="T7" fmla="*/ 0 h 20"/>
              <a:gd name="T8" fmla="*/ 512 w 512"/>
              <a:gd name="T9" fmla="*/ 0 h 20"/>
              <a:gd name="T10" fmla="*/ 512 w 512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2" h="20">
                <a:moveTo>
                  <a:pt x="512" y="20"/>
                </a:moveTo>
                <a:lnTo>
                  <a:pt x="512" y="20"/>
                </a:lnTo>
                <a:lnTo>
                  <a:pt x="0" y="20"/>
                </a:lnTo>
                <a:lnTo>
                  <a:pt x="0" y="0"/>
                </a:lnTo>
                <a:lnTo>
                  <a:pt x="512" y="0"/>
                </a:lnTo>
                <a:lnTo>
                  <a:pt x="512" y="20"/>
                </a:lnTo>
                <a:close/>
              </a:path>
            </a:pathLst>
          </a:custGeom>
          <a:solidFill>
            <a:srgbClr val="FEFEFE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4818065" y="696913"/>
            <a:ext cx="4318000" cy="19050"/>
          </a:xfrm>
          <a:custGeom>
            <a:avLst/>
            <a:gdLst>
              <a:gd name="T0" fmla="*/ 0 w 4537"/>
              <a:gd name="T1" fmla="*/ 20 h 20"/>
              <a:gd name="T2" fmla="*/ 0 w 4537"/>
              <a:gd name="T3" fmla="*/ 20 h 20"/>
              <a:gd name="T4" fmla="*/ 4537 w 4537"/>
              <a:gd name="T5" fmla="*/ 20 h 20"/>
              <a:gd name="T6" fmla="*/ 4537 w 4537"/>
              <a:gd name="T7" fmla="*/ 0 h 20"/>
              <a:gd name="T8" fmla="*/ 0 w 4537"/>
              <a:gd name="T9" fmla="*/ 0 h 20"/>
              <a:gd name="T10" fmla="*/ 0 w 4537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37" h="20">
                <a:moveTo>
                  <a:pt x="0" y="20"/>
                </a:moveTo>
                <a:lnTo>
                  <a:pt x="0" y="20"/>
                </a:lnTo>
                <a:lnTo>
                  <a:pt x="4537" y="20"/>
                </a:lnTo>
                <a:lnTo>
                  <a:pt x="4537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C00D32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/>
          <p:cNvSpPr>
            <a:spLocks/>
          </p:cNvSpPr>
          <p:nvPr userDrawn="1"/>
        </p:nvSpPr>
        <p:spPr bwMode="auto">
          <a:xfrm>
            <a:off x="9528" y="696914"/>
            <a:ext cx="4321175" cy="19050"/>
          </a:xfrm>
          <a:custGeom>
            <a:avLst/>
            <a:gdLst>
              <a:gd name="T0" fmla="*/ 0 w 4540"/>
              <a:gd name="T1" fmla="*/ 20 h 20"/>
              <a:gd name="T2" fmla="*/ 0 w 4540"/>
              <a:gd name="T3" fmla="*/ 20 h 20"/>
              <a:gd name="T4" fmla="*/ 4540 w 4540"/>
              <a:gd name="T5" fmla="*/ 20 h 20"/>
              <a:gd name="T6" fmla="*/ 4540 w 4540"/>
              <a:gd name="T7" fmla="*/ 0 h 20"/>
              <a:gd name="T8" fmla="*/ 0 w 4540"/>
              <a:gd name="T9" fmla="*/ 0 h 20"/>
              <a:gd name="T10" fmla="*/ 0 w 454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20">
                <a:moveTo>
                  <a:pt x="0" y="20"/>
                </a:moveTo>
                <a:lnTo>
                  <a:pt x="0" y="20"/>
                </a:lnTo>
                <a:lnTo>
                  <a:pt x="4540" y="20"/>
                </a:lnTo>
                <a:lnTo>
                  <a:pt x="454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1591" y="6778639"/>
            <a:ext cx="9134475" cy="85725"/>
          </a:xfrm>
          <a:custGeom>
            <a:avLst/>
            <a:gdLst>
              <a:gd name="T0" fmla="*/ 0 w 9598"/>
              <a:gd name="T1" fmla="*/ 90 h 90"/>
              <a:gd name="T2" fmla="*/ 0 w 9598"/>
              <a:gd name="T3" fmla="*/ 90 h 90"/>
              <a:gd name="T4" fmla="*/ 9598 w 9598"/>
              <a:gd name="T5" fmla="*/ 90 h 90"/>
              <a:gd name="T6" fmla="*/ 9598 w 9598"/>
              <a:gd name="T7" fmla="*/ 0 h 90"/>
              <a:gd name="T8" fmla="*/ 0 w 9598"/>
              <a:gd name="T9" fmla="*/ 0 h 90"/>
              <a:gd name="T10" fmla="*/ 0 w 9598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8" h="90">
                <a:moveTo>
                  <a:pt x="0" y="90"/>
                </a:moveTo>
                <a:lnTo>
                  <a:pt x="0" y="90"/>
                </a:lnTo>
                <a:lnTo>
                  <a:pt x="9598" y="90"/>
                </a:lnTo>
                <a:lnTo>
                  <a:pt x="9598" y="0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C00D32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1591" y="6608776"/>
            <a:ext cx="9134475" cy="85725"/>
          </a:xfrm>
          <a:custGeom>
            <a:avLst/>
            <a:gdLst>
              <a:gd name="T0" fmla="*/ 0 w 9598"/>
              <a:gd name="T1" fmla="*/ 90 h 90"/>
              <a:gd name="T2" fmla="*/ 0 w 9598"/>
              <a:gd name="T3" fmla="*/ 90 h 90"/>
              <a:gd name="T4" fmla="*/ 9598 w 9598"/>
              <a:gd name="T5" fmla="*/ 90 h 90"/>
              <a:gd name="T6" fmla="*/ 9598 w 9598"/>
              <a:gd name="T7" fmla="*/ 0 h 90"/>
              <a:gd name="T8" fmla="*/ 0 w 9598"/>
              <a:gd name="T9" fmla="*/ 0 h 90"/>
              <a:gd name="T10" fmla="*/ 0 w 9598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8" h="90">
                <a:moveTo>
                  <a:pt x="0" y="90"/>
                </a:moveTo>
                <a:lnTo>
                  <a:pt x="0" y="90"/>
                </a:lnTo>
                <a:lnTo>
                  <a:pt x="9598" y="90"/>
                </a:lnTo>
                <a:lnTo>
                  <a:pt x="9598" y="0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" y="21374"/>
            <a:ext cx="4297432" cy="670436"/>
          </a:xfrm>
          <a:prstGeom prst="rect">
            <a:avLst/>
          </a:prstGeom>
        </p:spPr>
      </p:pic>
      <p:sp>
        <p:nvSpPr>
          <p:cNvPr id="10" name="Freeform 6"/>
          <p:cNvSpPr>
            <a:spLocks/>
          </p:cNvSpPr>
          <p:nvPr userDrawn="1"/>
        </p:nvSpPr>
        <p:spPr bwMode="auto">
          <a:xfrm>
            <a:off x="9527" y="696913"/>
            <a:ext cx="4321175" cy="19050"/>
          </a:xfrm>
          <a:custGeom>
            <a:avLst/>
            <a:gdLst>
              <a:gd name="T0" fmla="*/ 0 w 4540"/>
              <a:gd name="T1" fmla="*/ 20 h 20"/>
              <a:gd name="T2" fmla="*/ 0 w 4540"/>
              <a:gd name="T3" fmla="*/ 20 h 20"/>
              <a:gd name="T4" fmla="*/ 4540 w 4540"/>
              <a:gd name="T5" fmla="*/ 20 h 20"/>
              <a:gd name="T6" fmla="*/ 4540 w 4540"/>
              <a:gd name="T7" fmla="*/ 0 h 20"/>
              <a:gd name="T8" fmla="*/ 0 w 4540"/>
              <a:gd name="T9" fmla="*/ 0 h 20"/>
              <a:gd name="T10" fmla="*/ 0 w 454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20">
                <a:moveTo>
                  <a:pt x="0" y="20"/>
                </a:moveTo>
                <a:lnTo>
                  <a:pt x="0" y="20"/>
                </a:lnTo>
                <a:lnTo>
                  <a:pt x="4540" y="20"/>
                </a:lnTo>
                <a:lnTo>
                  <a:pt x="454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4325940" y="696913"/>
            <a:ext cx="487363" cy="19050"/>
          </a:xfrm>
          <a:custGeom>
            <a:avLst/>
            <a:gdLst>
              <a:gd name="T0" fmla="*/ 512 w 512"/>
              <a:gd name="T1" fmla="*/ 20 h 20"/>
              <a:gd name="T2" fmla="*/ 512 w 512"/>
              <a:gd name="T3" fmla="*/ 20 h 20"/>
              <a:gd name="T4" fmla="*/ 0 w 512"/>
              <a:gd name="T5" fmla="*/ 20 h 20"/>
              <a:gd name="T6" fmla="*/ 0 w 512"/>
              <a:gd name="T7" fmla="*/ 0 h 20"/>
              <a:gd name="T8" fmla="*/ 512 w 512"/>
              <a:gd name="T9" fmla="*/ 0 h 20"/>
              <a:gd name="T10" fmla="*/ 512 w 512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2" h="20">
                <a:moveTo>
                  <a:pt x="512" y="20"/>
                </a:moveTo>
                <a:lnTo>
                  <a:pt x="512" y="20"/>
                </a:lnTo>
                <a:lnTo>
                  <a:pt x="0" y="20"/>
                </a:lnTo>
                <a:lnTo>
                  <a:pt x="0" y="0"/>
                </a:lnTo>
                <a:lnTo>
                  <a:pt x="512" y="0"/>
                </a:lnTo>
                <a:lnTo>
                  <a:pt x="512" y="20"/>
                </a:lnTo>
                <a:close/>
              </a:path>
            </a:pathLst>
          </a:custGeom>
          <a:solidFill>
            <a:srgbClr val="FEFEFE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4818065" y="696913"/>
            <a:ext cx="4318000" cy="19050"/>
          </a:xfrm>
          <a:custGeom>
            <a:avLst/>
            <a:gdLst>
              <a:gd name="T0" fmla="*/ 0 w 4537"/>
              <a:gd name="T1" fmla="*/ 20 h 20"/>
              <a:gd name="T2" fmla="*/ 0 w 4537"/>
              <a:gd name="T3" fmla="*/ 20 h 20"/>
              <a:gd name="T4" fmla="*/ 4537 w 4537"/>
              <a:gd name="T5" fmla="*/ 20 h 20"/>
              <a:gd name="T6" fmla="*/ 4537 w 4537"/>
              <a:gd name="T7" fmla="*/ 0 h 20"/>
              <a:gd name="T8" fmla="*/ 0 w 4537"/>
              <a:gd name="T9" fmla="*/ 0 h 20"/>
              <a:gd name="T10" fmla="*/ 0 w 4537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37" h="20">
                <a:moveTo>
                  <a:pt x="0" y="20"/>
                </a:moveTo>
                <a:lnTo>
                  <a:pt x="0" y="20"/>
                </a:lnTo>
                <a:lnTo>
                  <a:pt x="4537" y="20"/>
                </a:lnTo>
                <a:lnTo>
                  <a:pt x="4537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C00D32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3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8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9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71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0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7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  <a:alpha val="53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6074-901E-4974-A444-966E40B8A13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38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/>
        </p:nvSpPr>
        <p:spPr>
          <a:xfrm>
            <a:off x="0" y="-18686"/>
            <a:ext cx="9144000" cy="1575478"/>
          </a:xfrm>
          <a:custGeom>
            <a:avLst/>
            <a:gdLst/>
            <a:ahLst/>
            <a:cxnLst/>
            <a:rect l="l" t="t" r="r" b="b"/>
            <a:pathLst>
              <a:path w="20104100" h="3005455">
                <a:moveTo>
                  <a:pt x="20104099" y="0"/>
                </a:moveTo>
                <a:lnTo>
                  <a:pt x="0" y="0"/>
                </a:lnTo>
                <a:lnTo>
                  <a:pt x="0" y="3005144"/>
                </a:lnTo>
                <a:lnTo>
                  <a:pt x="20104099" y="30051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0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5733256"/>
            <a:ext cx="9144000" cy="944352"/>
          </a:xfrm>
          <a:custGeom>
            <a:avLst/>
            <a:gdLst/>
            <a:ahLst/>
            <a:cxnLst/>
            <a:rect l="l" t="t" r="r" b="b"/>
            <a:pathLst>
              <a:path w="20104100" h="3005455">
                <a:moveTo>
                  <a:pt x="20104099" y="0"/>
                </a:moveTo>
                <a:lnTo>
                  <a:pt x="0" y="0"/>
                </a:lnTo>
                <a:lnTo>
                  <a:pt x="0" y="3005144"/>
                </a:lnTo>
                <a:lnTo>
                  <a:pt x="20104099" y="30051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0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3"/>
          <p:cNvSpPr txBox="1">
            <a:spLocks/>
          </p:cNvSpPr>
          <p:nvPr/>
        </p:nvSpPr>
        <p:spPr>
          <a:xfrm>
            <a:off x="1331640" y="256971"/>
            <a:ext cx="3340544" cy="1186863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s-MX" sz="3800" b="1" spc="280" dirty="0" smtClean="0">
                <a:solidFill>
                  <a:srgbClr val="FFFFFF"/>
                </a:solidFill>
              </a:rPr>
              <a:t>ESTRUCTURA ORGÁNICA</a:t>
            </a:r>
            <a:endParaRPr lang="es-MX" sz="3000" dirty="0"/>
          </a:p>
        </p:txBody>
      </p:sp>
      <p:sp>
        <p:nvSpPr>
          <p:cNvPr id="11" name="object 21"/>
          <p:cNvSpPr txBox="1"/>
          <p:nvPr/>
        </p:nvSpPr>
        <p:spPr>
          <a:xfrm>
            <a:off x="5438215" y="519592"/>
            <a:ext cx="223224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8895"/>
            <a:r>
              <a:rPr sz="4000" spc="-170" dirty="0" smtClean="0">
                <a:solidFill>
                  <a:srgbClr val="FFFFFF"/>
                </a:solidFill>
                <a:latin typeface="Verdana"/>
                <a:cs typeface="Verdana"/>
              </a:rPr>
              <a:t>202</a:t>
            </a:r>
            <a:r>
              <a:rPr lang="es-MX" sz="4000" spc="-170" dirty="0" smtClean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4000" dirty="0">
              <a:latin typeface="Verdana"/>
              <a:cs typeface="Verdana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292080" y="380082"/>
            <a:ext cx="0" cy="940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4271847" y="5860398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5786558" y="5919959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3483" y="5812413"/>
            <a:ext cx="735325" cy="74000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88336"/>
            <a:ext cx="2127865" cy="433581"/>
          </a:xfrm>
          <a:prstGeom prst="rect">
            <a:avLst/>
          </a:prstGeom>
        </p:spPr>
      </p:pic>
      <p:sp>
        <p:nvSpPr>
          <p:cNvPr id="19" name="object 21"/>
          <p:cNvSpPr txBox="1"/>
          <p:nvPr/>
        </p:nvSpPr>
        <p:spPr>
          <a:xfrm>
            <a:off x="791580" y="2827791"/>
            <a:ext cx="7560840" cy="124585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8895" algn="ctr"/>
            <a:r>
              <a:rPr lang="es-MX" sz="4000" spc="-170" dirty="0" smtClean="0">
                <a:solidFill>
                  <a:srgbClr val="8A0045"/>
                </a:solidFill>
                <a:latin typeface="Verdana"/>
                <a:cs typeface="Verdana"/>
              </a:rPr>
              <a:t>Impresora y Encuadernadora Progreso, S.A. de C.V.</a:t>
            </a:r>
            <a:endParaRPr sz="4000" dirty="0">
              <a:solidFill>
                <a:srgbClr val="8A0045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89" b="82889" l="12063" r="64812">
                        <a14:foregroundMark x1="38125" y1="30889" x2="38125" y2="30889"/>
                        <a14:foregroundMark x1="38750" y1="42444" x2="38750" y2="42444"/>
                        <a14:foregroundMark x1="37750" y1="39778" x2="37750" y2="39778"/>
                        <a14:foregroundMark x1="36875" y1="43889" x2="36875" y2="43889"/>
                        <a14:foregroundMark x1="39625" y1="44556" x2="39625" y2="44556"/>
                        <a14:foregroundMark x1="39063" y1="44333" x2="39063" y2="44333"/>
                        <a14:foregroundMark x1="53750" y1="43667" x2="53750" y2="43667"/>
                        <a14:foregroundMark x1="54125" y1="39111" x2="54125" y2="39111"/>
                        <a14:foregroundMark x1="54125" y1="41000" x2="54125" y2="41000"/>
                        <a14:foregroundMark x1="55813" y1="44556" x2="55813" y2="44556"/>
                        <a14:foregroundMark x1="52688" y1="44000" x2="52688" y2="44000"/>
                        <a14:foregroundMark x1="38000" y1="35444" x2="38000" y2="35444"/>
                        <a14:foregroundMark x1="38813" y1="35111" x2="38813" y2="35111"/>
                        <a14:foregroundMark x1="53750" y1="35444" x2="53750" y2="35444"/>
                        <a14:foregroundMark x1="22250" y1="36444" x2="22250" y2="36444"/>
                        <a14:foregroundMark x1="22313" y1="44444" x2="22313" y2="44444"/>
                        <a14:foregroundMark x1="22125" y1="46778" x2="22125" y2="46778"/>
                        <a14:foregroundMark x1="18125" y1="47889" x2="18125" y2="47889"/>
                        <a14:foregroundMark x1="54188" y1="46556" x2="54188" y2="46556"/>
                        <a14:foregroundMark x1="50125" y1="50333" x2="50125" y2="50333"/>
                        <a14:foregroundMark x1="57750" y1="53333" x2="57750" y2="53333"/>
                        <a14:foregroundMark x1="50438" y1="59111" x2="50438" y2="59111"/>
                        <a14:foregroundMark x1="42313" y1="54667" x2="42313" y2="54667"/>
                        <a14:foregroundMark x1="34000" y1="54444" x2="34000" y2="54444"/>
                        <a14:foregroundMark x1="25875" y1="54556" x2="25875" y2="54556"/>
                        <a14:foregroundMark x1="26313" y1="51889" x2="26313" y2="51889"/>
                        <a14:foregroundMark x1="18125" y1="51556" x2="18125" y2="51556"/>
                        <a14:foregroundMark x1="18188" y1="58556" x2="18188" y2="58556"/>
                        <a14:foregroundMark x1="26250" y1="59444" x2="26250" y2="59444"/>
                        <a14:foregroundMark x1="34125" y1="58667" x2="34125" y2="58667"/>
                        <a14:foregroundMark x1="53000" y1="47000" x2="53000" y2="47000"/>
                        <a14:foregroundMark x1="42313" y1="58778" x2="42313" y2="58778"/>
                        <a14:foregroundMark x1="20125" y1="58889" x2="20125" y2="58889"/>
                        <a14:foregroundMark x1="16438" y1="60000" x2="16438" y2="60000"/>
                        <a14:foregroundMark x1="16313" y1="64778" x2="16313" y2="64778"/>
                        <a14:foregroundMark x1="19938" y1="65000" x2="19938" y2="65000"/>
                        <a14:foregroundMark x1="26188" y1="65222" x2="26188" y2="65222"/>
                        <a14:foregroundMark x1="32625" y1="64222" x2="32625" y2="64222"/>
                        <a14:foregroundMark x1="36063" y1="63667" x2="36063" y2="63667"/>
                        <a14:foregroundMark x1="42563" y1="65111" x2="42563" y2="65111"/>
                        <a14:foregroundMark x1="50375" y1="64222" x2="50375" y2="64222"/>
                        <a14:foregroundMark x1="56250" y1="64667" x2="56250" y2="64667"/>
                        <a14:foregroundMark x1="60250" y1="64667" x2="60250" y2="64667"/>
                        <a14:foregroundMark x1="36000" y1="59111" x2="36000" y2="59111"/>
                        <a14:foregroundMark x1="32188" y1="59000" x2="32188" y2="59000"/>
                        <a14:foregroundMark x1="26000" y1="47111" x2="26000" y2="47111"/>
                        <a14:foregroundMark x1="42063" y1="47778" x2="42063" y2="47778"/>
                        <a14:foregroundMark x1="50250" y1="48444" x2="50250" y2="48444"/>
                        <a14:foregroundMark x1="55437" y1="46889" x2="55437" y2="46889"/>
                        <a14:foregroundMark x1="50688" y1="46778" x2="50688" y2="46778"/>
                        <a14:foregroundMark x1="20438" y1="46889" x2="20438" y2="46889"/>
                        <a14:foregroundMark x1="18438" y1="77889" x2="18438" y2="77889"/>
                        <a14:foregroundMark x1="24188" y1="77000" x2="24188" y2="77000"/>
                        <a14:foregroundMark x1="28938" y1="76333" x2="28938" y2="76333"/>
                        <a14:foregroundMark x1="33000" y1="77556" x2="33000" y2="77556"/>
                        <a14:foregroundMark x1="37250" y1="78111" x2="37250" y2="78111"/>
                        <a14:foregroundMark x1="41875" y1="79667" x2="41875" y2="79667"/>
                        <a14:foregroundMark x1="48688" y1="75778" x2="48688" y2="75778"/>
                        <a14:foregroundMark x1="52875" y1="80889" x2="52875" y2="80889"/>
                        <a14:foregroundMark x1="57563" y1="81111" x2="57563" y2="81111"/>
                        <a14:foregroundMark x1="58500" y1="75000" x2="58500" y2="75000"/>
                        <a14:foregroundMark x1="62125" y1="75222" x2="62125" y2="75222"/>
                        <a14:foregroundMark x1="63688" y1="80556" x2="63688" y2="80556"/>
                        <a14:foregroundMark x1="58000" y1="79556" x2="58000" y2="79556"/>
                        <a14:foregroundMark x1="61000" y1="80778" x2="61000" y2="80778"/>
                        <a14:foregroundMark x1="61875" y1="81333" x2="61875" y2="81333"/>
                        <a14:foregroundMark x1="62938" y1="81111" x2="62938" y2="81111"/>
                        <a14:foregroundMark x1="52500" y1="75222" x2="52500" y2="75222"/>
                        <a14:foregroundMark x1="52250" y1="71667" x2="52250" y2="71667"/>
                        <a14:foregroundMark x1="42188" y1="71333" x2="42188" y2="71333"/>
                        <a14:foregroundMark x1="41063" y1="67889" x2="41063" y2="67889"/>
                        <a14:foregroundMark x1="43375" y1="68000" x2="43375" y2="68000"/>
                        <a14:foregroundMark x1="41063" y1="67222" x2="41063" y2="67222"/>
                        <a14:foregroundMark x1="43125" y1="67000" x2="43125" y2="67000"/>
                        <a14:foregroundMark x1="60063" y1="70889" x2="60063" y2="70889"/>
                        <a14:foregroundMark x1="42938" y1="80111" x2="42938" y2="80111"/>
                        <a14:foregroundMark x1="40688" y1="80778" x2="40688" y2="80778"/>
                        <a14:foregroundMark x1="41250" y1="80111" x2="41250" y2="80111"/>
                        <a14:foregroundMark x1="41375" y1="81222" x2="41375" y2="81222"/>
                        <a14:foregroundMark x1="37813" y1="72000" x2="37813" y2="72000"/>
                        <a14:foregroundMark x1="35875" y1="70778" x2="35875" y2="70778"/>
                        <a14:foregroundMark x1="37750" y1="72889" x2="37750" y2="72889"/>
                        <a14:foregroundMark x1="13625" y1="76667" x2="13625" y2="76667"/>
                        <a14:foregroundMark x1="14813" y1="67889" x2="14813" y2="67889"/>
                        <a14:foregroundMark x1="16125" y1="71111" x2="16125" y2="71111"/>
                        <a14:foregroundMark x1="17938" y1="71778" x2="17938" y2="71778"/>
                        <a14:foregroundMark x1="34375" y1="51778" x2="34375" y2="51778"/>
                        <a14:foregroundMark x1="61875" y1="71778" x2="61875" y2="71778"/>
                        <a14:foregroundMark x1="45590" y1="35234" x2="45590" y2="35234"/>
                        <a14:foregroundMark x1="40893" y1="46843" x2="40893" y2="46843"/>
                        <a14:foregroundMark x1="35395" y1="46843" x2="35395" y2="46843"/>
                        <a14:foregroundMark x1="34708" y1="46843" x2="34708" y2="46843"/>
                        <a14:foregroundMark x1="34135" y1="48065" x2="34135" y2="48065"/>
                        <a14:foregroundMark x1="58076" y1="47658" x2="58076" y2="47658"/>
                        <a14:foregroundMark x1="57159" y1="46843" x2="57159" y2="46843"/>
                        <a14:foregroundMark x1="57732" y1="47047" x2="57732" y2="47047"/>
                        <a14:foregroundMark x1="56472" y1="46843" x2="56472" y2="46843"/>
                        <a14:foregroundMark x1="51890" y1="47047" x2="51890" y2="47047"/>
                        <a14:foregroundMark x1="19473" y1="47047" x2="19473" y2="47047"/>
                        <a14:foregroundMark x1="24170" y1="47454" x2="24170" y2="47454"/>
                        <a14:foregroundMark x1="24971" y1="47047" x2="24971" y2="47047"/>
                        <a14:foregroundMark x1="23597" y1="46843" x2="23597" y2="46843"/>
                        <a14:foregroundMark x1="18442" y1="46640" x2="18442" y2="46640"/>
                        <a14:foregroundMark x1="32188" y1="59878" x2="32188" y2="59878"/>
                        <a14:foregroundMark x1="33104" y1="58859" x2="33104" y2="58859"/>
                        <a14:foregroundMark x1="35166" y1="58859" x2="35166" y2="58859"/>
                        <a14:foregroundMark x1="35968" y1="59878" x2="35968" y2="59878"/>
                        <a14:foregroundMark x1="58190" y1="58656" x2="58190" y2="58656"/>
                        <a14:foregroundMark x1="58763" y1="58656" x2="58763" y2="58656"/>
                        <a14:foregroundMark x1="59794" y1="58656" x2="59794" y2="58656"/>
                        <a14:foregroundMark x1="60023" y1="59878" x2="60023" y2="59878"/>
                        <a14:foregroundMark x1="56472" y1="59063" x2="56472" y2="59063"/>
                        <a14:foregroundMark x1="57274" y1="58656" x2="57274" y2="58656"/>
                        <a14:foregroundMark x1="60137" y1="69043" x2="60137" y2="69043"/>
                        <a14:foregroundMark x1="60252" y1="63136" x2="60252" y2="63136"/>
                        <a14:foregroundMark x1="59221" y1="70876" x2="59221" y2="70876"/>
                        <a14:foregroundMark x1="60939" y1="71283" x2="60939" y2="71283"/>
                        <a14:foregroundMark x1="58305" y1="72301" x2="58305" y2="72301"/>
                        <a14:foregroundMark x1="62772" y1="75560" x2="62772" y2="75560"/>
                        <a14:foregroundMark x1="62428" y1="76578" x2="62428" y2="76578"/>
                        <a14:foregroundMark x1="61856" y1="75560" x2="61856" y2="75560"/>
                        <a14:foregroundMark x1="57617" y1="75560" x2="57617" y2="75560"/>
                        <a14:foregroundMark x1="57961" y1="76375" x2="57961" y2="76375"/>
                        <a14:foregroundMark x1="50401" y1="70876" x2="50401" y2="70876"/>
                        <a14:foregroundMark x1="49599" y1="71283" x2="49599" y2="71283"/>
                        <a14:foregroundMark x1="49599" y1="71283" x2="49599" y2="71283"/>
                        <a14:foregroundMark x1="51546" y1="71079" x2="51546" y2="71079"/>
                        <a14:foregroundMark x1="52348" y1="72301" x2="52348" y2="72301"/>
                        <a14:foregroundMark x1="48568" y1="72505" x2="48568" y2="72505"/>
                        <a14:foregroundMark x1="35166" y1="71079" x2="35166" y2="71079"/>
                        <a14:foregroundMark x1="35166" y1="71079" x2="35166" y2="71079"/>
                        <a14:foregroundMark x1="37228" y1="71487" x2="37228" y2="71487"/>
                        <a14:foregroundMark x1="36655" y1="71283" x2="36655" y2="71283"/>
                        <a14:foregroundMark x1="34135" y1="72301" x2="34135" y2="72301"/>
                        <a14:foregroundMark x1="25888" y1="70876" x2="25888" y2="70876"/>
                        <a14:foregroundMark x1="26804" y1="70876" x2="26804" y2="70876"/>
                        <a14:foregroundMark x1="27491" y1="71283" x2="27491" y2="71283"/>
                        <a14:foregroundMark x1="25315" y1="71079" x2="25315" y2="71079"/>
                        <a14:foregroundMark x1="24170" y1="72301" x2="24170" y2="72301"/>
                        <a14:foregroundMark x1="15120" y1="70876" x2="15120" y2="70876"/>
                        <a14:foregroundMark x1="17182" y1="71283" x2="17182" y2="71283"/>
                        <a14:foregroundMark x1="17984" y1="72709" x2="17984" y2="72709"/>
                        <a14:foregroundMark x1="16953" y1="59063" x2="16953" y2="59063"/>
                        <a14:foregroundMark x1="18900" y1="58656" x2="18900" y2="58656"/>
                        <a14:foregroundMark x1="20275" y1="60285" x2="20275" y2="60285"/>
                        <a14:foregroundMark x1="57961" y1="50713" x2="57961" y2="50713"/>
                        <a14:backgroundMark x1="31000" y1="43333" x2="31000" y2="43333"/>
                        <a14:backgroundMark x1="31000" y1="43333" x2="31000" y2="43333"/>
                        <a14:backgroundMark x1="29250" y1="42000" x2="29250" y2="42000"/>
                        <a14:backgroundMark x1="32438" y1="40778" x2="32438" y2="40778"/>
                        <a14:backgroundMark x1="35063" y1="41222" x2="35063" y2="41222"/>
                        <a14:backgroundMark x1="41750" y1="41778" x2="41750" y2="41778"/>
                        <a14:backgroundMark x1="47813" y1="43333" x2="47813" y2="43333"/>
                        <a14:backgroundMark x1="49813" y1="41222" x2="49813" y2="41222"/>
                        <a14:backgroundMark x1="47438" y1="45667" x2="47188" y2="48000"/>
                        <a14:backgroundMark x1="46625" y1="51778" x2="46625" y2="53000"/>
                        <a14:backgroundMark x1="46625" y1="56222" x2="46375" y2="58556"/>
                        <a14:backgroundMark x1="46000" y1="62111" x2="46000" y2="63222"/>
                        <a14:backgroundMark x1="46250" y1="67444" x2="46250" y2="67444"/>
                        <a14:backgroundMark x1="38750" y1="61667" x2="38750" y2="61667"/>
                        <a14:backgroundMark x1="30188" y1="60667" x2="30188" y2="60667"/>
                        <a14:backgroundMark x1="31000" y1="54778" x2="31000" y2="54778"/>
                        <a14:backgroundMark x1="31000" y1="50667" x2="31000" y2="50667"/>
                        <a14:backgroundMark x1="22688" y1="53222" x2="22688" y2="53222"/>
                        <a14:backgroundMark x1="23375" y1="59000" x2="23375" y2="59000"/>
                        <a14:backgroundMark x1="23375" y1="61333" x2="23375" y2="61333"/>
                        <a14:backgroundMark x1="23375" y1="64444" x2="23375" y2="64444"/>
                        <a14:backgroundMark x1="23375" y1="66111" x2="23375" y2="66111"/>
                        <a14:backgroundMark x1="23188" y1="68444" x2="23188" y2="68444"/>
                        <a14:backgroundMark x1="22813" y1="70556" x2="22688" y2="71222"/>
                        <a14:backgroundMark x1="22313" y1="72111" x2="22313" y2="72111"/>
                        <a14:backgroundMark x1="22188" y1="72111" x2="22188" y2="72111"/>
                        <a14:backgroundMark x1="21625" y1="74222" x2="21625" y2="74222"/>
                        <a14:backgroundMark x1="21625" y1="74444" x2="21625" y2="74444"/>
                        <a14:backgroundMark x1="21625" y1="74444" x2="21625" y2="74444"/>
                        <a14:backgroundMark x1="30562" y1="73111" x2="30562" y2="73111"/>
                        <a14:backgroundMark x1="30562" y1="73111" x2="30562" y2="73111"/>
                        <a14:backgroundMark x1="30688" y1="73111" x2="30688" y2="73111"/>
                        <a14:backgroundMark x1="31750" y1="73111" x2="31750" y2="73111"/>
                        <a14:backgroundMark x1="33375" y1="73111" x2="33375" y2="73111"/>
                        <a14:backgroundMark x1="53750" y1="59778" x2="53750" y2="59778"/>
                        <a14:backgroundMark x1="53750" y1="59778" x2="53750" y2="59778"/>
                        <a14:backgroundMark x1="54250" y1="58333" x2="54250" y2="58333"/>
                        <a14:backgroundMark x1="55563" y1="53444" x2="55563" y2="53444"/>
                        <a14:backgroundMark x1="55313" y1="52000" x2="55313" y2="52000"/>
                        <a14:backgroundMark x1="54813" y1="51111" x2="54813" y2="51111"/>
                        <a14:backgroundMark x1="53625" y1="51111" x2="53625" y2="51111"/>
                        <a14:backgroundMark x1="53500" y1="51778" x2="53500" y2="51778"/>
                        <a14:backgroundMark x1="38875" y1="52222" x2="38875" y2="52222"/>
                        <a14:backgroundMark x1="39250" y1="50333" x2="39250" y2="50333"/>
                        <a14:backgroundMark x1="38875" y1="57889" x2="38875" y2="57889"/>
                        <a14:backgroundMark x1="41500" y1="60667" x2="41500" y2="60667"/>
                        <a14:backgroundMark x1="57063" y1="73778" x2="57063" y2="73778"/>
                        <a14:backgroundMark x1="27437" y1="74444" x2="27437" y2="74444"/>
                        <a14:backgroundMark x1="27187" y1="74667" x2="27187" y2="74667"/>
                        <a14:backgroundMark x1="16250" y1="74444" x2="16250" y2="74444"/>
                        <a14:backgroundMark x1="51000" y1="75667" x2="51000" y2="75667"/>
                        <a14:backgroundMark x1="57813" y1="62111" x2="57813" y2="62111"/>
                        <a14:backgroundMark x1="34813" y1="61889" x2="34813" y2="61889"/>
                        <a14:backgroundMark x1="18188" y1="60667" x2="18188" y2="60667"/>
                        <a14:backgroundMark x1="33938" y1="65444" x2="33938" y2="65444"/>
                        <a14:backgroundMark x1="19125" y1="64000" x2="19125" y2="64000"/>
                        <a14:backgroundMark x1="61063" y1="77333" x2="61063" y2="7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7" t="25346" r="35279" b="17473"/>
          <a:stretch/>
        </p:blipFill>
        <p:spPr bwMode="auto">
          <a:xfrm>
            <a:off x="6876256" y="184215"/>
            <a:ext cx="1911915" cy="116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9229" y="1324196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2583115" y="997811"/>
            <a:ext cx="4392488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ESTRUCTURA ORGÁNICA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pic>
        <p:nvPicPr>
          <p:cNvPr id="12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pic>
        <p:nvPicPr>
          <p:cNvPr id="11" name="object 4"/>
          <p:cNvPicPr/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58" y="1566670"/>
            <a:ext cx="7861881" cy="4382609"/>
          </a:xfrm>
          <a:prstGeom prst="rect">
            <a:avLst/>
          </a:prstGeom>
        </p:spPr>
      </p:pic>
      <p:sp>
        <p:nvSpPr>
          <p:cNvPr id="16" name="object 3"/>
          <p:cNvSpPr txBox="1"/>
          <p:nvPr/>
        </p:nvSpPr>
        <p:spPr>
          <a:xfrm>
            <a:off x="251519" y="6165304"/>
            <a:ext cx="547260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Se muestra la estructura orgánica de la Gerencia y Coordinaciones que están adscritos y dirigidos directamente por Dirección General.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3093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7" name="object 5"/>
          <p:cNvSpPr txBox="1">
            <a:spLocks/>
          </p:cNvSpPr>
          <p:nvPr/>
        </p:nvSpPr>
        <p:spPr>
          <a:xfrm>
            <a:off x="2583115" y="997811"/>
            <a:ext cx="4392488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ESTRUCTURA ORGÁNICA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2719229" y="1324196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4"/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57" t="3389" r="1857" b="4376"/>
          <a:stretch/>
        </p:blipFill>
        <p:spPr>
          <a:xfrm>
            <a:off x="698500" y="1498600"/>
            <a:ext cx="8077200" cy="4368800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251519" y="6165304"/>
            <a:ext cx="806489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Se muestra la estructura orgánica de las Gerencias adscritas y  dirigidas directamente por Dirección General, así como las Subgerencias, Coordinaciones y Departamentos que las conforman.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973830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1" name="object 5"/>
          <p:cNvSpPr txBox="1">
            <a:spLocks/>
          </p:cNvSpPr>
          <p:nvPr/>
        </p:nvSpPr>
        <p:spPr>
          <a:xfrm>
            <a:off x="2583115" y="997811"/>
            <a:ext cx="4392488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ESTRUCTURA ORGÁNICA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2719229" y="1324196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4"/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3965" b="2822"/>
          <a:stretch/>
        </p:blipFill>
        <p:spPr>
          <a:xfrm>
            <a:off x="658369" y="1505711"/>
            <a:ext cx="7812532" cy="4425189"/>
          </a:xfrm>
          <a:prstGeom prst="rect">
            <a:avLst/>
          </a:prstGeom>
        </p:spPr>
      </p:pic>
      <p:sp>
        <p:nvSpPr>
          <p:cNvPr id="14" name="object 3"/>
          <p:cNvSpPr txBox="1"/>
          <p:nvPr/>
        </p:nvSpPr>
        <p:spPr>
          <a:xfrm>
            <a:off x="251519" y="6165304"/>
            <a:ext cx="547260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Se muestra la estructura orgánica del Órgano Interno de Control.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179283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0" name="object 5"/>
          <p:cNvSpPr txBox="1">
            <a:spLocks/>
          </p:cNvSpPr>
          <p:nvPr/>
        </p:nvSpPr>
        <p:spPr>
          <a:xfrm>
            <a:off x="899592" y="997811"/>
            <a:ext cx="734481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ESTRUCTURA ORGÁNICA Y ADMINISTRATIVA DE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502713" y="1324196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0" y="6658558"/>
            <a:ext cx="6084168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entury Gothic" panose="020B0502020202020204" pitchFamily="34" charset="0"/>
                <a:cs typeface="Calibri"/>
              </a:rPr>
              <a:t>Fuente:</a:t>
            </a:r>
            <a:r>
              <a:rPr sz="1100" spc="32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Nómina</a:t>
            </a:r>
            <a:r>
              <a:rPr sz="1100" spc="-2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al</a:t>
            </a:r>
            <a:r>
              <a:rPr sz="1100"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3</a:t>
            </a:r>
            <a:r>
              <a:rPr lang="es-MX" sz="1100" dirty="0" smtClean="0">
                <a:latin typeface="Century Gothic" panose="020B0502020202020204" pitchFamily="34" charset="0"/>
                <a:cs typeface="Calibri"/>
              </a:rPr>
              <a:t>1</a:t>
            </a:r>
            <a:r>
              <a:rPr sz="1100" spc="-1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de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dirty="0" smtClean="0">
                <a:latin typeface="Century Gothic" panose="020B0502020202020204" pitchFamily="34" charset="0"/>
                <a:cs typeface="Calibri"/>
              </a:rPr>
              <a:t>Marzo </a:t>
            </a:r>
            <a:r>
              <a:rPr sz="1100" spc="-5" dirty="0" smtClean="0">
                <a:latin typeface="Century Gothic" panose="020B0502020202020204" pitchFamily="34" charset="0"/>
                <a:cs typeface="Calibri"/>
              </a:rPr>
              <a:t>de</a:t>
            </a:r>
            <a:r>
              <a:rPr sz="1100" spc="325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sz="1100" spc="-5" dirty="0" smtClean="0">
                <a:latin typeface="Century Gothic" panose="020B0502020202020204" pitchFamily="34" charset="0"/>
                <a:cs typeface="Calibri"/>
              </a:rPr>
              <a:t>4</a:t>
            </a:r>
            <a:r>
              <a:rPr sz="1100" spc="5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y</a:t>
            </a:r>
            <a:r>
              <a:rPr sz="1100"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Nómina</a:t>
            </a:r>
            <a:r>
              <a:rPr sz="1100" spc="-20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al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3</a:t>
            </a:r>
            <a:r>
              <a:rPr lang="es-MX" sz="1100" dirty="0">
                <a:latin typeface="Century Gothic" panose="020B0502020202020204" pitchFamily="34" charset="0"/>
                <a:cs typeface="Calibri"/>
              </a:rPr>
              <a:t>1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de</a:t>
            </a:r>
            <a:r>
              <a:rPr sz="1100"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spc="5" dirty="0" smtClean="0">
                <a:latin typeface="Century Gothic" panose="020B0502020202020204" pitchFamily="34" charset="0"/>
                <a:cs typeface="Calibri"/>
              </a:rPr>
              <a:t>Marzo</a:t>
            </a:r>
            <a:r>
              <a:rPr sz="1100" spc="-1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 smtClean="0">
                <a:latin typeface="Century Gothic" panose="020B0502020202020204" pitchFamily="34" charset="0"/>
                <a:cs typeface="Calibri"/>
              </a:rPr>
              <a:t>de</a:t>
            </a:r>
            <a:r>
              <a:rPr sz="1100" spc="325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sz="1100" spc="-5" dirty="0" smtClean="0">
                <a:latin typeface="Century Gothic" panose="020B0502020202020204" pitchFamily="34" charset="0"/>
                <a:cs typeface="Calibri"/>
              </a:rPr>
              <a:t>5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251520" y="6165304"/>
            <a:ext cx="784887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En la tabla se muestra un comparativo de plazas autorizadas, plazas contratadas y el diferencial entre las autorizadas y las contratadas al 1er. Trimestre del año 2024 y año 2025.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95275"/>
              </p:ext>
            </p:extLst>
          </p:nvPr>
        </p:nvGraphicFramePr>
        <p:xfrm>
          <a:off x="673100" y="1642426"/>
          <a:ext cx="7797800" cy="4082894"/>
        </p:xfrm>
        <a:graphic>
          <a:graphicData uri="http://schemas.openxmlformats.org/drawingml/2006/table">
            <a:tbl>
              <a:tblPr/>
              <a:tblGrid>
                <a:gridCol w="1274130"/>
                <a:gridCol w="961843"/>
                <a:gridCol w="986826"/>
                <a:gridCol w="924369"/>
                <a:gridCol w="986826"/>
                <a:gridCol w="986826"/>
                <a:gridCol w="927492"/>
                <a:gridCol w="749488"/>
              </a:tblGrid>
              <a:tr h="44901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Puesto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MARZO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MARZO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Variación (B-A)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97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Diferencial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Autorizadas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Diferencial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97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97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Director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Subgerentes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Coordinador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Jefes de 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Enlaces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Operativos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 Estructura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Eventuales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 Honorarios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5182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711" y="112283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0" name="object 5"/>
          <p:cNvSpPr txBox="1">
            <a:spLocks/>
          </p:cNvSpPr>
          <p:nvPr/>
        </p:nvSpPr>
        <p:spPr>
          <a:xfrm>
            <a:off x="755576" y="837511"/>
            <a:ext cx="7344816" cy="6412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OCUPACIÓN LABORAL POR GÉNERO EN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  <a:p>
            <a:pPr marL="12700">
              <a:spcBef>
                <a:spcPts val="100"/>
              </a:spcBef>
            </a:pP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502713" y="1349042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 txBox="1"/>
          <p:nvPr/>
        </p:nvSpPr>
        <p:spPr>
          <a:xfrm>
            <a:off x="0" y="6683640"/>
            <a:ext cx="464400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entury Gothic" panose="020B0502020202020204" pitchFamily="34" charset="0"/>
                <a:cs typeface="Calibri"/>
              </a:rPr>
              <a:t>Fuente:</a:t>
            </a:r>
            <a:r>
              <a:rPr sz="1100" spc="-40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Plantillas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 de</a:t>
            </a:r>
            <a:r>
              <a:rPr sz="1100" spc="-1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dirty="0">
                <a:latin typeface="Century Gothic" panose="020B0502020202020204" pitchFamily="34" charset="0"/>
                <a:cs typeface="Calibri"/>
              </a:rPr>
              <a:t>Nómina </a:t>
            </a:r>
            <a:r>
              <a:rPr sz="1100" spc="-1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spc="-10" dirty="0" smtClean="0">
                <a:latin typeface="Century Gothic" panose="020B0502020202020204" pitchFamily="34" charset="0"/>
                <a:cs typeface="Calibri"/>
              </a:rPr>
              <a:t>Enero –</a:t>
            </a:r>
            <a:r>
              <a:rPr sz="1100" spc="-2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spc="-20" dirty="0" smtClean="0">
                <a:latin typeface="Century Gothic" panose="020B0502020202020204" pitchFamily="34" charset="0"/>
                <a:cs typeface="Calibri"/>
              </a:rPr>
              <a:t>Marzo 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sz="1100" dirty="0" smtClean="0">
                <a:latin typeface="Century Gothic" panose="020B0502020202020204" pitchFamily="34" charset="0"/>
                <a:cs typeface="Calibri"/>
              </a:rPr>
              <a:t>5</a:t>
            </a:r>
            <a:endParaRPr sz="11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95536" y="6171716"/>
            <a:ext cx="727280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En la tabla se muestra la plantilla ocupada de manera mensual por categorías al mes de Marzo del año 2025.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741474" y="1600197"/>
          <a:ext cx="7661051" cy="4525969"/>
        </p:xfrm>
        <a:graphic>
          <a:graphicData uri="http://schemas.openxmlformats.org/drawingml/2006/table">
            <a:tbl>
              <a:tblPr/>
              <a:tblGrid>
                <a:gridCol w="930991"/>
                <a:gridCol w="673006"/>
                <a:gridCol w="673006"/>
                <a:gridCol w="673006"/>
                <a:gridCol w="673006"/>
                <a:gridCol w="673006"/>
                <a:gridCol w="673006"/>
                <a:gridCol w="673006"/>
                <a:gridCol w="673006"/>
                <a:gridCol w="673006"/>
                <a:gridCol w="673006"/>
              </a:tblGrid>
              <a:tr h="1766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PUESTOS DE TRABAJO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17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CONFIANZA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EVENTUALES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5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GENERO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5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41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36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28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18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50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42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119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96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41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37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33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19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48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44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122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100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38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34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34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18    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48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44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120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96     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13" marR="8413" marT="8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9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AL PERIODO REPORTADO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871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0" name="object 5"/>
          <p:cNvSpPr txBox="1">
            <a:spLocks/>
          </p:cNvSpPr>
          <p:nvPr/>
        </p:nvSpPr>
        <p:spPr>
          <a:xfrm>
            <a:off x="1115616" y="997811"/>
            <a:ext cx="698477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PLANTILLA DE PERSONAL POR ESCOLARIDAD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502713" y="1337751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754749661"/>
              </p:ext>
            </p:extLst>
          </p:nvPr>
        </p:nvGraphicFramePr>
        <p:xfrm>
          <a:off x="495420" y="1337622"/>
          <a:ext cx="783255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object 3"/>
          <p:cNvSpPr txBox="1"/>
          <p:nvPr/>
        </p:nvSpPr>
        <p:spPr>
          <a:xfrm>
            <a:off x="23416" y="6675899"/>
            <a:ext cx="28657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entury Gothic" panose="020B0502020202020204" pitchFamily="34" charset="0"/>
                <a:cs typeface="Calibri"/>
              </a:rPr>
              <a:t>Fuente:</a:t>
            </a:r>
            <a:r>
              <a:rPr dirty="0">
                <a:latin typeface="Century Gothic" panose="020B0502020202020204" pitchFamily="34" charset="0"/>
                <a:cs typeface="Calibri"/>
              </a:rPr>
              <a:t> </a:t>
            </a:r>
            <a:r>
              <a:rPr spc="-10" dirty="0">
                <a:latin typeface="Century Gothic" panose="020B0502020202020204" pitchFamily="34" charset="0"/>
                <a:cs typeface="Calibri"/>
              </a:rPr>
              <a:t>Resultados</a:t>
            </a:r>
            <a:r>
              <a:rPr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spc="-10" dirty="0">
                <a:latin typeface="Century Gothic" panose="020B0502020202020204" pitchFamily="34" charset="0"/>
                <a:cs typeface="Calibri"/>
              </a:rPr>
              <a:t>ECCO</a:t>
            </a:r>
            <a:r>
              <a:rPr spc="-30" dirty="0">
                <a:latin typeface="Century Gothic" panose="020B0502020202020204" pitchFamily="34" charset="0"/>
                <a:cs typeface="Calibri"/>
              </a:rPr>
              <a:t> </a:t>
            </a:r>
            <a:r>
              <a:rPr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dirty="0">
                <a:latin typeface="Century Gothic" panose="020B0502020202020204" pitchFamily="34" charset="0"/>
                <a:cs typeface="Calibri"/>
              </a:rPr>
              <a:t>4</a:t>
            </a:r>
            <a:endParaRPr dirty="0"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8" name="object 30"/>
          <p:cNvGrpSpPr/>
          <p:nvPr/>
        </p:nvGrpSpPr>
        <p:grpSpPr>
          <a:xfrm>
            <a:off x="1914307" y="4347132"/>
            <a:ext cx="860665" cy="610225"/>
            <a:chOff x="5588545" y="8531472"/>
            <a:chExt cx="1709992" cy="1063637"/>
          </a:xfrm>
        </p:grpSpPr>
        <p:sp>
          <p:nvSpPr>
            <p:cNvPr id="19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2"/>
            <p:cNvSpPr/>
            <p:nvPr/>
          </p:nvSpPr>
          <p:spPr>
            <a:xfrm>
              <a:off x="6616193" y="9086116"/>
              <a:ext cx="648335" cy="474980"/>
            </a:xfrm>
            <a:custGeom>
              <a:avLst/>
              <a:gdLst/>
              <a:ahLst/>
              <a:cxnLst/>
              <a:rect l="l" t="t" r="r" b="b"/>
              <a:pathLst>
                <a:path w="648334" h="474979">
                  <a:moveTo>
                    <a:pt x="640420" y="0"/>
                  </a:moveTo>
                  <a:lnTo>
                    <a:pt x="7601" y="0"/>
                  </a:lnTo>
                  <a:lnTo>
                    <a:pt x="0" y="7601"/>
                  </a:lnTo>
                  <a:lnTo>
                    <a:pt x="0" y="467242"/>
                  </a:lnTo>
                  <a:lnTo>
                    <a:pt x="7601" y="474865"/>
                  </a:lnTo>
                  <a:lnTo>
                    <a:pt x="16962" y="474865"/>
                  </a:lnTo>
                  <a:lnTo>
                    <a:pt x="640420" y="474865"/>
                  </a:lnTo>
                  <a:lnTo>
                    <a:pt x="648043" y="467242"/>
                  </a:lnTo>
                  <a:lnTo>
                    <a:pt x="648043" y="7601"/>
                  </a:lnTo>
                  <a:lnTo>
                    <a:pt x="640420" y="0"/>
                  </a:lnTo>
                  <a:close/>
                </a:path>
              </a:pathLst>
            </a:custGeom>
            <a:solidFill>
              <a:srgbClr val="118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3"/>
            <p:cNvSpPr/>
            <p:nvPr/>
          </p:nvSpPr>
          <p:spPr>
            <a:xfrm>
              <a:off x="6616179" y="9086589"/>
              <a:ext cx="648335" cy="474980"/>
            </a:xfrm>
            <a:custGeom>
              <a:avLst/>
              <a:gdLst/>
              <a:ahLst/>
              <a:cxnLst/>
              <a:rect l="l" t="t" r="r" b="b"/>
              <a:pathLst>
                <a:path w="648334" h="474979">
                  <a:moveTo>
                    <a:pt x="64805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474980"/>
                  </a:lnTo>
                  <a:lnTo>
                    <a:pt x="16979" y="474980"/>
                  </a:lnTo>
                  <a:lnTo>
                    <a:pt x="16979" y="16510"/>
                  </a:lnTo>
                  <a:lnTo>
                    <a:pt x="648055" y="16510"/>
                  </a:lnTo>
                  <a:lnTo>
                    <a:pt x="64805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9361" y="9259352"/>
              <a:ext cx="126352" cy="124718"/>
            </a:xfrm>
            <a:prstGeom prst="rect">
              <a:avLst/>
            </a:prstGeom>
          </p:spPr>
        </p:pic>
        <p:sp>
          <p:nvSpPr>
            <p:cNvPr id="23" name="object 55"/>
            <p:cNvSpPr/>
            <p:nvPr/>
          </p:nvSpPr>
          <p:spPr>
            <a:xfrm>
              <a:off x="7054273" y="9162394"/>
              <a:ext cx="151130" cy="276225"/>
            </a:xfrm>
            <a:custGeom>
              <a:avLst/>
              <a:gdLst/>
              <a:ahLst/>
              <a:cxnLst/>
              <a:rect l="l" t="t" r="r" b="b"/>
              <a:pathLst>
                <a:path w="151129" h="276225">
                  <a:moveTo>
                    <a:pt x="17978" y="0"/>
                  </a:moveTo>
                  <a:lnTo>
                    <a:pt x="4104" y="3748"/>
                  </a:lnTo>
                  <a:lnTo>
                    <a:pt x="0" y="10868"/>
                  </a:lnTo>
                  <a:lnTo>
                    <a:pt x="1853" y="17810"/>
                  </a:lnTo>
                  <a:lnTo>
                    <a:pt x="12107" y="66123"/>
                  </a:lnTo>
                  <a:lnTo>
                    <a:pt x="17495" y="116137"/>
                  </a:lnTo>
                  <a:lnTo>
                    <a:pt x="18004" y="167675"/>
                  </a:lnTo>
                  <a:lnTo>
                    <a:pt x="13622" y="220558"/>
                  </a:lnTo>
                  <a:lnTo>
                    <a:pt x="13372" y="234408"/>
                  </a:lnTo>
                  <a:lnTo>
                    <a:pt x="35414" y="270961"/>
                  </a:lnTo>
                  <a:lnTo>
                    <a:pt x="54762" y="275886"/>
                  </a:lnTo>
                  <a:lnTo>
                    <a:pt x="59799" y="275886"/>
                  </a:lnTo>
                  <a:lnTo>
                    <a:pt x="65003" y="274996"/>
                  </a:lnTo>
                  <a:lnTo>
                    <a:pt x="70207" y="273206"/>
                  </a:lnTo>
                  <a:lnTo>
                    <a:pt x="106659" y="255238"/>
                  </a:lnTo>
                  <a:lnTo>
                    <a:pt x="111625" y="250788"/>
                  </a:lnTo>
                  <a:lnTo>
                    <a:pt x="55432" y="250788"/>
                  </a:lnTo>
                  <a:lnTo>
                    <a:pt x="50228" y="250243"/>
                  </a:lnTo>
                  <a:lnTo>
                    <a:pt x="40773" y="242547"/>
                  </a:lnTo>
                  <a:lnTo>
                    <a:pt x="38166" y="233689"/>
                  </a:lnTo>
                  <a:lnTo>
                    <a:pt x="39422" y="223867"/>
                  </a:lnTo>
                  <a:lnTo>
                    <a:pt x="41545" y="204967"/>
                  </a:lnTo>
                  <a:lnTo>
                    <a:pt x="43078" y="186215"/>
                  </a:lnTo>
                  <a:lnTo>
                    <a:pt x="44021" y="167675"/>
                  </a:lnTo>
                  <a:lnTo>
                    <a:pt x="44386" y="149168"/>
                  </a:lnTo>
                  <a:lnTo>
                    <a:pt x="135826" y="149168"/>
                  </a:lnTo>
                  <a:lnTo>
                    <a:pt x="128392" y="141226"/>
                  </a:lnTo>
                  <a:lnTo>
                    <a:pt x="96456" y="127432"/>
                  </a:lnTo>
                  <a:lnTo>
                    <a:pt x="43873" y="123158"/>
                  </a:lnTo>
                  <a:lnTo>
                    <a:pt x="41896" y="94402"/>
                  </a:lnTo>
                  <a:lnTo>
                    <a:pt x="38418" y="66121"/>
                  </a:lnTo>
                  <a:lnTo>
                    <a:pt x="33443" y="38338"/>
                  </a:lnTo>
                  <a:lnTo>
                    <a:pt x="26916" y="10868"/>
                  </a:lnTo>
                  <a:lnTo>
                    <a:pt x="25109" y="4146"/>
                  </a:lnTo>
                  <a:lnTo>
                    <a:pt x="17978" y="0"/>
                  </a:lnTo>
                  <a:close/>
                </a:path>
                <a:path w="151129" h="276225">
                  <a:moveTo>
                    <a:pt x="135826" y="149168"/>
                  </a:moveTo>
                  <a:lnTo>
                    <a:pt x="44386" y="149168"/>
                  </a:lnTo>
                  <a:lnTo>
                    <a:pt x="75887" y="150341"/>
                  </a:lnTo>
                  <a:lnTo>
                    <a:pt x="100584" y="156024"/>
                  </a:lnTo>
                  <a:lnTo>
                    <a:pt x="117454" y="165904"/>
                  </a:lnTo>
                  <a:lnTo>
                    <a:pt x="125472" y="179669"/>
                  </a:lnTo>
                  <a:lnTo>
                    <a:pt x="123693" y="197163"/>
                  </a:lnTo>
                  <a:lnTo>
                    <a:pt x="112124" y="216243"/>
                  </a:lnTo>
                  <a:lnTo>
                    <a:pt x="91293" y="234276"/>
                  </a:lnTo>
                  <a:lnTo>
                    <a:pt x="61725" y="248631"/>
                  </a:lnTo>
                  <a:lnTo>
                    <a:pt x="55432" y="250788"/>
                  </a:lnTo>
                  <a:lnTo>
                    <a:pt x="111625" y="250788"/>
                  </a:lnTo>
                  <a:lnTo>
                    <a:pt x="133726" y="230986"/>
                  </a:lnTo>
                  <a:lnTo>
                    <a:pt x="149214" y="203135"/>
                  </a:lnTo>
                  <a:lnTo>
                    <a:pt x="150927" y="174371"/>
                  </a:lnTo>
                  <a:lnTo>
                    <a:pt x="144832" y="158789"/>
                  </a:lnTo>
                  <a:lnTo>
                    <a:pt x="135826" y="149168"/>
                  </a:lnTo>
                  <a:close/>
                </a:path>
              </a:pathLst>
            </a:custGeom>
            <a:solidFill>
              <a:srgbClr val="D0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4326" y="9258557"/>
              <a:ext cx="192071" cy="149295"/>
            </a:xfrm>
            <a:prstGeom prst="rect">
              <a:avLst/>
            </a:prstGeom>
          </p:spPr>
        </p:pic>
        <p:sp>
          <p:nvSpPr>
            <p:cNvPr id="25" name="object 57"/>
            <p:cNvSpPr/>
            <p:nvPr/>
          </p:nvSpPr>
          <p:spPr>
            <a:xfrm>
              <a:off x="7140576" y="9524253"/>
              <a:ext cx="92710" cy="49530"/>
            </a:xfrm>
            <a:custGeom>
              <a:avLst/>
              <a:gdLst/>
              <a:ahLst/>
              <a:cxnLst/>
              <a:rect l="l" t="t" r="r" b="b"/>
              <a:pathLst>
                <a:path w="92709" h="49529">
                  <a:moveTo>
                    <a:pt x="84876" y="0"/>
                  </a:moveTo>
                  <a:lnTo>
                    <a:pt x="7580" y="0"/>
                  </a:lnTo>
                  <a:lnTo>
                    <a:pt x="0" y="7580"/>
                  </a:lnTo>
                  <a:lnTo>
                    <a:pt x="0" y="16962"/>
                  </a:lnTo>
                  <a:lnTo>
                    <a:pt x="0" y="41328"/>
                  </a:lnTo>
                  <a:lnTo>
                    <a:pt x="7580" y="48909"/>
                  </a:lnTo>
                  <a:lnTo>
                    <a:pt x="84876" y="48909"/>
                  </a:lnTo>
                  <a:lnTo>
                    <a:pt x="92478" y="41328"/>
                  </a:lnTo>
                  <a:lnTo>
                    <a:pt x="92478" y="7580"/>
                  </a:lnTo>
                  <a:lnTo>
                    <a:pt x="8487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8"/>
            <p:cNvSpPr/>
            <p:nvPr/>
          </p:nvSpPr>
          <p:spPr>
            <a:xfrm>
              <a:off x="6582257" y="9052184"/>
              <a:ext cx="716280" cy="542925"/>
            </a:xfrm>
            <a:custGeom>
              <a:avLst/>
              <a:gdLst/>
              <a:ahLst/>
              <a:cxnLst/>
              <a:rect l="l" t="t" r="r" b="b"/>
              <a:pathLst>
                <a:path w="716279" h="542925">
                  <a:moveTo>
                    <a:pt x="665005" y="0"/>
                  </a:moveTo>
                  <a:lnTo>
                    <a:pt x="50898" y="0"/>
                  </a:lnTo>
                  <a:lnTo>
                    <a:pt x="31102" y="4005"/>
                  </a:lnTo>
                  <a:lnTo>
                    <a:pt x="14922" y="14923"/>
                  </a:lnTo>
                  <a:lnTo>
                    <a:pt x="4005" y="31107"/>
                  </a:lnTo>
                  <a:lnTo>
                    <a:pt x="0" y="50909"/>
                  </a:lnTo>
                  <a:lnTo>
                    <a:pt x="0" y="491817"/>
                  </a:lnTo>
                  <a:lnTo>
                    <a:pt x="4005" y="511613"/>
                  </a:lnTo>
                  <a:lnTo>
                    <a:pt x="14922" y="527794"/>
                  </a:lnTo>
                  <a:lnTo>
                    <a:pt x="31102" y="538711"/>
                  </a:lnTo>
                  <a:lnTo>
                    <a:pt x="50898" y="542716"/>
                  </a:lnTo>
                  <a:lnTo>
                    <a:pt x="665005" y="542716"/>
                  </a:lnTo>
                  <a:lnTo>
                    <a:pt x="684803" y="538711"/>
                  </a:lnTo>
                  <a:lnTo>
                    <a:pt x="700987" y="527794"/>
                  </a:lnTo>
                  <a:lnTo>
                    <a:pt x="711908" y="511613"/>
                  </a:lnTo>
                  <a:lnTo>
                    <a:pt x="712477" y="508801"/>
                  </a:lnTo>
                  <a:lnTo>
                    <a:pt x="41538" y="508801"/>
                  </a:lnTo>
                  <a:lnTo>
                    <a:pt x="33936" y="501178"/>
                  </a:lnTo>
                  <a:lnTo>
                    <a:pt x="33936" y="41538"/>
                  </a:lnTo>
                  <a:lnTo>
                    <a:pt x="41538" y="33936"/>
                  </a:lnTo>
                  <a:lnTo>
                    <a:pt x="712480" y="33936"/>
                  </a:lnTo>
                  <a:lnTo>
                    <a:pt x="711908" y="31107"/>
                  </a:lnTo>
                  <a:lnTo>
                    <a:pt x="700987" y="14923"/>
                  </a:lnTo>
                  <a:lnTo>
                    <a:pt x="684803" y="4005"/>
                  </a:lnTo>
                  <a:lnTo>
                    <a:pt x="665005" y="0"/>
                  </a:lnTo>
                  <a:close/>
                </a:path>
                <a:path w="716279" h="542925">
                  <a:moveTo>
                    <a:pt x="712480" y="33936"/>
                  </a:moveTo>
                  <a:lnTo>
                    <a:pt x="674356" y="33936"/>
                  </a:lnTo>
                  <a:lnTo>
                    <a:pt x="681979" y="41538"/>
                  </a:lnTo>
                  <a:lnTo>
                    <a:pt x="681979" y="501178"/>
                  </a:lnTo>
                  <a:lnTo>
                    <a:pt x="674356" y="508801"/>
                  </a:lnTo>
                  <a:lnTo>
                    <a:pt x="712477" y="508801"/>
                  </a:lnTo>
                  <a:lnTo>
                    <a:pt x="715915" y="491817"/>
                  </a:lnTo>
                  <a:lnTo>
                    <a:pt x="715915" y="50909"/>
                  </a:lnTo>
                  <a:lnTo>
                    <a:pt x="712480" y="33936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9"/>
            <p:cNvSpPr/>
            <p:nvPr/>
          </p:nvSpPr>
          <p:spPr>
            <a:xfrm>
              <a:off x="7128170" y="9511849"/>
              <a:ext cx="92710" cy="49530"/>
            </a:xfrm>
            <a:custGeom>
              <a:avLst/>
              <a:gdLst/>
              <a:ahLst/>
              <a:cxnLst/>
              <a:rect l="l" t="t" r="r" b="b"/>
              <a:pathLst>
                <a:path w="92709" h="49529">
                  <a:moveTo>
                    <a:pt x="84876" y="0"/>
                  </a:moveTo>
                  <a:lnTo>
                    <a:pt x="7591" y="0"/>
                  </a:lnTo>
                  <a:lnTo>
                    <a:pt x="0" y="7570"/>
                  </a:lnTo>
                  <a:lnTo>
                    <a:pt x="0" y="16941"/>
                  </a:lnTo>
                  <a:lnTo>
                    <a:pt x="0" y="41318"/>
                  </a:lnTo>
                  <a:lnTo>
                    <a:pt x="7591" y="48909"/>
                  </a:lnTo>
                  <a:lnTo>
                    <a:pt x="84876" y="48909"/>
                  </a:lnTo>
                  <a:lnTo>
                    <a:pt x="92478" y="41318"/>
                  </a:lnTo>
                  <a:lnTo>
                    <a:pt x="92478" y="7570"/>
                  </a:lnTo>
                  <a:lnTo>
                    <a:pt x="84876" y="0"/>
                  </a:lnTo>
                  <a:close/>
                </a:path>
              </a:pathLst>
            </a:custGeom>
            <a:solidFill>
              <a:srgbClr val="FEE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30"/>
          <p:cNvGrpSpPr/>
          <p:nvPr/>
        </p:nvGrpSpPr>
        <p:grpSpPr>
          <a:xfrm>
            <a:off x="1506024" y="4394475"/>
            <a:ext cx="3274083" cy="2785473"/>
            <a:chOff x="5588545" y="3709741"/>
            <a:chExt cx="6756901" cy="4823001"/>
          </a:xfrm>
        </p:grpSpPr>
        <p:sp>
          <p:nvSpPr>
            <p:cNvPr id="30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/>
            <p:cNvSpPr/>
            <p:nvPr/>
          </p:nvSpPr>
          <p:spPr>
            <a:xfrm>
              <a:off x="11824864" y="3738577"/>
              <a:ext cx="508000" cy="662940"/>
            </a:xfrm>
            <a:custGeom>
              <a:avLst/>
              <a:gdLst/>
              <a:ahLst/>
              <a:cxnLst/>
              <a:rect l="l" t="t" r="r" b="b"/>
              <a:pathLst>
                <a:path w="508000" h="662939">
                  <a:moveTo>
                    <a:pt x="358722" y="0"/>
                  </a:moveTo>
                  <a:lnTo>
                    <a:pt x="148801" y="0"/>
                  </a:lnTo>
                  <a:lnTo>
                    <a:pt x="148801" y="269290"/>
                  </a:lnTo>
                  <a:lnTo>
                    <a:pt x="143566" y="277373"/>
                  </a:lnTo>
                  <a:lnTo>
                    <a:pt x="98803" y="305164"/>
                  </a:lnTo>
                  <a:lnTo>
                    <a:pt x="65453" y="336016"/>
                  </a:lnTo>
                  <a:lnTo>
                    <a:pt x="38065" y="372357"/>
                  </a:lnTo>
                  <a:lnTo>
                    <a:pt x="17472" y="413360"/>
                  </a:lnTo>
                  <a:lnTo>
                    <a:pt x="4506" y="458196"/>
                  </a:lnTo>
                  <a:lnTo>
                    <a:pt x="0" y="506036"/>
                  </a:lnTo>
                  <a:lnTo>
                    <a:pt x="3140" y="546009"/>
                  </a:lnTo>
                  <a:lnTo>
                    <a:pt x="12236" y="583999"/>
                  </a:lnTo>
                  <a:lnTo>
                    <a:pt x="26800" y="619533"/>
                  </a:lnTo>
                  <a:lnTo>
                    <a:pt x="50438" y="657927"/>
                  </a:lnTo>
                  <a:lnTo>
                    <a:pt x="59746" y="662419"/>
                  </a:lnTo>
                  <a:lnTo>
                    <a:pt x="447745" y="662419"/>
                  </a:lnTo>
                  <a:lnTo>
                    <a:pt x="480696" y="619533"/>
                  </a:lnTo>
                  <a:lnTo>
                    <a:pt x="495259" y="583999"/>
                  </a:lnTo>
                  <a:lnTo>
                    <a:pt x="504353" y="546009"/>
                  </a:lnTo>
                  <a:lnTo>
                    <a:pt x="507492" y="506036"/>
                  </a:lnTo>
                  <a:lnTo>
                    <a:pt x="502985" y="458196"/>
                  </a:lnTo>
                  <a:lnTo>
                    <a:pt x="490020" y="413360"/>
                  </a:lnTo>
                  <a:lnTo>
                    <a:pt x="469430" y="372357"/>
                  </a:lnTo>
                  <a:lnTo>
                    <a:pt x="442048" y="336016"/>
                  </a:lnTo>
                  <a:lnTo>
                    <a:pt x="408707" y="305164"/>
                  </a:lnTo>
                  <a:lnTo>
                    <a:pt x="370240" y="280630"/>
                  </a:lnTo>
                  <a:lnTo>
                    <a:pt x="363957" y="277373"/>
                  </a:lnTo>
                  <a:lnTo>
                    <a:pt x="358722" y="269290"/>
                  </a:lnTo>
                  <a:lnTo>
                    <a:pt x="358722" y="0"/>
                  </a:lnTo>
                  <a:close/>
                </a:path>
              </a:pathLst>
            </a:custGeom>
            <a:solidFill>
              <a:srgbClr val="EDF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/>
            <p:cNvSpPr/>
            <p:nvPr/>
          </p:nvSpPr>
          <p:spPr>
            <a:xfrm>
              <a:off x="11824866" y="4133666"/>
              <a:ext cx="508000" cy="267335"/>
            </a:xfrm>
            <a:custGeom>
              <a:avLst/>
              <a:gdLst/>
              <a:ahLst/>
              <a:cxnLst/>
              <a:rect l="l" t="t" r="r" b="b"/>
              <a:pathLst>
                <a:path w="508000" h="267335">
                  <a:moveTo>
                    <a:pt x="481838" y="0"/>
                  </a:moveTo>
                  <a:lnTo>
                    <a:pt x="25685" y="0"/>
                  </a:lnTo>
                  <a:lnTo>
                    <a:pt x="14762" y="25879"/>
                  </a:lnTo>
                  <a:lnTo>
                    <a:pt x="6701" y="53110"/>
                  </a:lnTo>
                  <a:lnTo>
                    <a:pt x="1710" y="81524"/>
                  </a:lnTo>
                  <a:lnTo>
                    <a:pt x="0" y="110949"/>
                  </a:lnTo>
                  <a:lnTo>
                    <a:pt x="3140" y="150921"/>
                  </a:lnTo>
                  <a:lnTo>
                    <a:pt x="12236" y="188911"/>
                  </a:lnTo>
                  <a:lnTo>
                    <a:pt x="26800" y="224445"/>
                  </a:lnTo>
                  <a:lnTo>
                    <a:pt x="50438" y="262840"/>
                  </a:lnTo>
                  <a:lnTo>
                    <a:pt x="59746" y="267321"/>
                  </a:lnTo>
                  <a:lnTo>
                    <a:pt x="447745" y="267321"/>
                  </a:lnTo>
                  <a:lnTo>
                    <a:pt x="480692" y="224445"/>
                  </a:lnTo>
                  <a:lnTo>
                    <a:pt x="495255" y="188911"/>
                  </a:lnTo>
                  <a:lnTo>
                    <a:pt x="504351" y="150921"/>
                  </a:lnTo>
                  <a:lnTo>
                    <a:pt x="507492" y="110949"/>
                  </a:lnTo>
                  <a:lnTo>
                    <a:pt x="505782" y="81524"/>
                  </a:lnTo>
                  <a:lnTo>
                    <a:pt x="500794" y="53110"/>
                  </a:lnTo>
                  <a:lnTo>
                    <a:pt x="492742" y="25879"/>
                  </a:lnTo>
                  <a:lnTo>
                    <a:pt x="481838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1893" y="4189720"/>
              <a:ext cx="95976" cy="95976"/>
            </a:xfrm>
            <a:prstGeom prst="rect">
              <a:avLst/>
            </a:prstGeom>
          </p:spPr>
        </p:pic>
        <p:pic>
          <p:nvPicPr>
            <p:cNvPr id="34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73250" y="4021787"/>
              <a:ext cx="95976" cy="95976"/>
            </a:xfrm>
            <a:prstGeom prst="rect">
              <a:avLst/>
            </a:prstGeom>
          </p:spPr>
        </p:pic>
        <p:pic>
          <p:nvPicPr>
            <p:cNvPr id="35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14822" y="4247729"/>
              <a:ext cx="72437" cy="72437"/>
            </a:xfrm>
            <a:prstGeom prst="rect">
              <a:avLst/>
            </a:prstGeom>
          </p:spPr>
        </p:pic>
        <p:pic>
          <p:nvPicPr>
            <p:cNvPr id="36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13628" y="3911525"/>
              <a:ext cx="72416" cy="72448"/>
            </a:xfrm>
            <a:prstGeom prst="rect">
              <a:avLst/>
            </a:prstGeom>
          </p:spPr>
        </p:pic>
        <p:sp>
          <p:nvSpPr>
            <p:cNvPr id="37" name="object 66"/>
            <p:cNvSpPr/>
            <p:nvPr/>
          </p:nvSpPr>
          <p:spPr>
            <a:xfrm>
              <a:off x="11812046" y="3709741"/>
              <a:ext cx="533400" cy="704215"/>
            </a:xfrm>
            <a:custGeom>
              <a:avLst/>
              <a:gdLst/>
              <a:ahLst/>
              <a:cxnLst/>
              <a:rect l="l" t="t" r="r" b="b"/>
              <a:pathLst>
                <a:path w="533400" h="704214">
                  <a:moveTo>
                    <a:pt x="371538" y="0"/>
                  </a:moveTo>
                  <a:lnTo>
                    <a:pt x="161618" y="0"/>
                  </a:lnTo>
                  <a:lnTo>
                    <a:pt x="150392" y="2266"/>
                  </a:lnTo>
                  <a:lnTo>
                    <a:pt x="141233" y="8446"/>
                  </a:lnTo>
                  <a:lnTo>
                    <a:pt x="135063" y="17612"/>
                  </a:lnTo>
                  <a:lnTo>
                    <a:pt x="132802" y="28836"/>
                  </a:lnTo>
                  <a:lnTo>
                    <a:pt x="133973" y="36948"/>
                  </a:lnTo>
                  <a:lnTo>
                    <a:pt x="137260" y="44143"/>
                  </a:lnTo>
                  <a:lnTo>
                    <a:pt x="142317" y="50112"/>
                  </a:lnTo>
                  <a:lnTo>
                    <a:pt x="148801" y="54542"/>
                  </a:lnTo>
                  <a:lnTo>
                    <a:pt x="148801" y="293038"/>
                  </a:lnTo>
                  <a:lnTo>
                    <a:pt x="146540" y="296881"/>
                  </a:lnTo>
                  <a:lnTo>
                    <a:pt x="144194" y="298095"/>
                  </a:lnTo>
                  <a:lnTo>
                    <a:pt x="102635" y="324672"/>
                  </a:lnTo>
                  <a:lnTo>
                    <a:pt x="67286" y="357716"/>
                  </a:lnTo>
                  <a:lnTo>
                    <a:pt x="38748" y="396243"/>
                  </a:lnTo>
                  <a:lnTo>
                    <a:pt x="17621" y="439267"/>
                  </a:lnTo>
                  <a:lnTo>
                    <a:pt x="4505" y="485806"/>
                  </a:lnTo>
                  <a:lnTo>
                    <a:pt x="0" y="534873"/>
                  </a:lnTo>
                  <a:lnTo>
                    <a:pt x="3133" y="575841"/>
                  </a:lnTo>
                  <a:lnTo>
                    <a:pt x="12414" y="615440"/>
                  </a:lnTo>
                  <a:lnTo>
                    <a:pt x="27666" y="653129"/>
                  </a:lnTo>
                  <a:lnTo>
                    <a:pt x="48710" y="688366"/>
                  </a:lnTo>
                  <a:lnTo>
                    <a:pt x="79631" y="704072"/>
                  </a:lnTo>
                  <a:lnTo>
                    <a:pt x="453494" y="704072"/>
                  </a:lnTo>
                  <a:lnTo>
                    <a:pt x="490372" y="678440"/>
                  </a:lnTo>
                  <a:lnTo>
                    <a:pt x="76584" y="678440"/>
                  </a:lnTo>
                  <a:lnTo>
                    <a:pt x="71254" y="675853"/>
                  </a:lnTo>
                  <a:lnTo>
                    <a:pt x="50624" y="641738"/>
                  </a:lnTo>
                  <a:lnTo>
                    <a:pt x="28462" y="571894"/>
                  </a:lnTo>
                  <a:lnTo>
                    <a:pt x="25632" y="534873"/>
                  </a:lnTo>
                  <a:lnTo>
                    <a:pt x="31471" y="481899"/>
                  </a:lnTo>
                  <a:lnTo>
                    <a:pt x="48363" y="432472"/>
                  </a:lnTo>
                  <a:lnTo>
                    <a:pt x="75372" y="388130"/>
                  </a:lnTo>
                  <a:lnTo>
                    <a:pt x="111561" y="350406"/>
                  </a:lnTo>
                  <a:lnTo>
                    <a:pt x="155995" y="320838"/>
                  </a:lnTo>
                  <a:lnTo>
                    <a:pt x="163377" y="315500"/>
                  </a:lnTo>
                  <a:lnTo>
                    <a:pt x="169216" y="308269"/>
                  </a:lnTo>
                  <a:lnTo>
                    <a:pt x="173053" y="299877"/>
                  </a:lnTo>
                  <a:lnTo>
                    <a:pt x="174434" y="291059"/>
                  </a:lnTo>
                  <a:lnTo>
                    <a:pt x="174434" y="57663"/>
                  </a:lnTo>
                  <a:lnTo>
                    <a:pt x="384344" y="57663"/>
                  </a:lnTo>
                  <a:lnTo>
                    <a:pt x="384344" y="54542"/>
                  </a:lnTo>
                  <a:lnTo>
                    <a:pt x="390834" y="50112"/>
                  </a:lnTo>
                  <a:lnTo>
                    <a:pt x="395895" y="44143"/>
                  </a:lnTo>
                  <a:lnTo>
                    <a:pt x="399182" y="36948"/>
                  </a:lnTo>
                  <a:lnTo>
                    <a:pt x="400354" y="28836"/>
                  </a:lnTo>
                  <a:lnTo>
                    <a:pt x="398088" y="17612"/>
                  </a:lnTo>
                  <a:lnTo>
                    <a:pt x="391910" y="8446"/>
                  </a:lnTo>
                  <a:lnTo>
                    <a:pt x="382750" y="2266"/>
                  </a:lnTo>
                  <a:lnTo>
                    <a:pt x="371538" y="0"/>
                  </a:lnTo>
                  <a:close/>
                </a:path>
                <a:path w="533400" h="704214">
                  <a:moveTo>
                    <a:pt x="384344" y="57663"/>
                  </a:moveTo>
                  <a:lnTo>
                    <a:pt x="358711" y="57663"/>
                  </a:lnTo>
                  <a:lnTo>
                    <a:pt x="358711" y="291059"/>
                  </a:lnTo>
                  <a:lnTo>
                    <a:pt x="421583" y="350406"/>
                  </a:lnTo>
                  <a:lnTo>
                    <a:pt x="457764" y="388130"/>
                  </a:lnTo>
                  <a:lnTo>
                    <a:pt x="484766" y="432472"/>
                  </a:lnTo>
                  <a:lnTo>
                    <a:pt x="501654" y="481899"/>
                  </a:lnTo>
                  <a:lnTo>
                    <a:pt x="507492" y="534873"/>
                  </a:lnTo>
                  <a:lnTo>
                    <a:pt x="504667" y="571894"/>
                  </a:lnTo>
                  <a:lnTo>
                    <a:pt x="482522" y="641742"/>
                  </a:lnTo>
                  <a:lnTo>
                    <a:pt x="461902" y="675853"/>
                  </a:lnTo>
                  <a:lnTo>
                    <a:pt x="456572" y="678440"/>
                  </a:lnTo>
                  <a:lnTo>
                    <a:pt x="490372" y="678440"/>
                  </a:lnTo>
                  <a:lnTo>
                    <a:pt x="505485" y="653129"/>
                  </a:lnTo>
                  <a:lnTo>
                    <a:pt x="520726" y="615440"/>
                  </a:lnTo>
                  <a:lnTo>
                    <a:pt x="529996" y="575841"/>
                  </a:lnTo>
                  <a:lnTo>
                    <a:pt x="533125" y="534873"/>
                  </a:lnTo>
                  <a:lnTo>
                    <a:pt x="528620" y="485806"/>
                  </a:lnTo>
                  <a:lnTo>
                    <a:pt x="515505" y="439267"/>
                  </a:lnTo>
                  <a:lnTo>
                    <a:pt x="494380" y="396243"/>
                  </a:lnTo>
                  <a:lnTo>
                    <a:pt x="465843" y="357716"/>
                  </a:lnTo>
                  <a:lnTo>
                    <a:pt x="430493" y="324672"/>
                  </a:lnTo>
                  <a:lnTo>
                    <a:pt x="388930" y="298095"/>
                  </a:lnTo>
                  <a:lnTo>
                    <a:pt x="386616" y="296881"/>
                  </a:lnTo>
                  <a:lnTo>
                    <a:pt x="384344" y="293038"/>
                  </a:lnTo>
                  <a:lnTo>
                    <a:pt x="384344" y="57663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/>
            <p:cNvSpPr/>
            <p:nvPr/>
          </p:nvSpPr>
          <p:spPr>
            <a:xfrm>
              <a:off x="11812053" y="3709743"/>
              <a:ext cx="259715" cy="704215"/>
            </a:xfrm>
            <a:custGeom>
              <a:avLst/>
              <a:gdLst/>
              <a:ahLst/>
              <a:cxnLst/>
              <a:rect l="l" t="t" r="r" b="b"/>
              <a:pathLst>
                <a:path w="259715" h="704214">
                  <a:moveTo>
                    <a:pt x="259479" y="0"/>
                  </a:moveTo>
                  <a:lnTo>
                    <a:pt x="161618" y="0"/>
                  </a:lnTo>
                  <a:lnTo>
                    <a:pt x="150390" y="2266"/>
                  </a:lnTo>
                  <a:lnTo>
                    <a:pt x="141228" y="8446"/>
                  </a:lnTo>
                  <a:lnTo>
                    <a:pt x="135054" y="17612"/>
                  </a:lnTo>
                  <a:lnTo>
                    <a:pt x="132791" y="28836"/>
                  </a:lnTo>
                  <a:lnTo>
                    <a:pt x="133963" y="36948"/>
                  </a:lnTo>
                  <a:lnTo>
                    <a:pt x="137251" y="44143"/>
                  </a:lnTo>
                  <a:lnTo>
                    <a:pt x="142311" y="50112"/>
                  </a:lnTo>
                  <a:lnTo>
                    <a:pt x="148801" y="54542"/>
                  </a:lnTo>
                  <a:lnTo>
                    <a:pt x="148801" y="293038"/>
                  </a:lnTo>
                  <a:lnTo>
                    <a:pt x="146529" y="296881"/>
                  </a:lnTo>
                  <a:lnTo>
                    <a:pt x="144194" y="298085"/>
                  </a:lnTo>
                  <a:lnTo>
                    <a:pt x="102631" y="324666"/>
                  </a:lnTo>
                  <a:lnTo>
                    <a:pt x="67282" y="357713"/>
                  </a:lnTo>
                  <a:lnTo>
                    <a:pt x="38744" y="396241"/>
                  </a:lnTo>
                  <a:lnTo>
                    <a:pt x="17619" y="439267"/>
                  </a:lnTo>
                  <a:lnTo>
                    <a:pt x="4504" y="485806"/>
                  </a:lnTo>
                  <a:lnTo>
                    <a:pt x="0" y="534873"/>
                  </a:lnTo>
                  <a:lnTo>
                    <a:pt x="3131" y="575840"/>
                  </a:lnTo>
                  <a:lnTo>
                    <a:pt x="12409" y="615436"/>
                  </a:lnTo>
                  <a:lnTo>
                    <a:pt x="27657" y="653124"/>
                  </a:lnTo>
                  <a:lnTo>
                    <a:pt x="48700" y="688366"/>
                  </a:lnTo>
                  <a:lnTo>
                    <a:pt x="79620" y="704072"/>
                  </a:lnTo>
                  <a:lnTo>
                    <a:pt x="94688" y="704072"/>
                  </a:lnTo>
                  <a:lnTo>
                    <a:pt x="86091" y="676839"/>
                  </a:lnTo>
                  <a:lnTo>
                    <a:pt x="79847" y="648927"/>
                  </a:lnTo>
                  <a:lnTo>
                    <a:pt x="76039" y="620442"/>
                  </a:lnTo>
                  <a:lnTo>
                    <a:pt x="74751" y="591489"/>
                  </a:lnTo>
                  <a:lnTo>
                    <a:pt x="78873" y="539114"/>
                  </a:lnTo>
                  <a:lnTo>
                    <a:pt x="90927" y="488918"/>
                  </a:lnTo>
                  <a:lnTo>
                    <a:pt x="110443" y="441670"/>
                  </a:lnTo>
                  <a:lnTo>
                    <a:pt x="136953" y="398140"/>
                  </a:lnTo>
                  <a:lnTo>
                    <a:pt x="169987" y="359095"/>
                  </a:lnTo>
                  <a:lnTo>
                    <a:pt x="209076" y="325306"/>
                  </a:lnTo>
                  <a:lnTo>
                    <a:pt x="253751" y="297540"/>
                  </a:lnTo>
                  <a:lnTo>
                    <a:pt x="256662" y="296032"/>
                  </a:lnTo>
                  <a:lnTo>
                    <a:pt x="259479" y="291279"/>
                  </a:lnTo>
                  <a:lnTo>
                    <a:pt x="25947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0"/>
          <p:cNvGrpSpPr/>
          <p:nvPr/>
        </p:nvGrpSpPr>
        <p:grpSpPr>
          <a:xfrm>
            <a:off x="3265077" y="1358527"/>
            <a:ext cx="2588298" cy="288924"/>
            <a:chOff x="5588545" y="8509663"/>
            <a:chExt cx="4994556" cy="590942"/>
          </a:xfrm>
        </p:grpSpPr>
        <p:sp>
          <p:nvSpPr>
            <p:cNvPr id="40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8"/>
            <p:cNvSpPr/>
            <p:nvPr/>
          </p:nvSpPr>
          <p:spPr>
            <a:xfrm>
              <a:off x="10104792" y="8554561"/>
              <a:ext cx="433070" cy="506730"/>
            </a:xfrm>
            <a:custGeom>
              <a:avLst/>
              <a:gdLst/>
              <a:ahLst/>
              <a:cxnLst/>
              <a:rect l="l" t="t" r="r" b="b"/>
              <a:pathLst>
                <a:path w="433070" h="506729">
                  <a:moveTo>
                    <a:pt x="74259" y="0"/>
                  </a:moveTo>
                  <a:lnTo>
                    <a:pt x="42455" y="38689"/>
                  </a:lnTo>
                  <a:lnTo>
                    <a:pt x="19173" y="82199"/>
                  </a:lnTo>
                  <a:lnTo>
                    <a:pt x="4869" y="129427"/>
                  </a:lnTo>
                  <a:lnTo>
                    <a:pt x="0" y="179272"/>
                  </a:lnTo>
                  <a:lnTo>
                    <a:pt x="4549" y="227231"/>
                  </a:lnTo>
                  <a:lnTo>
                    <a:pt x="17632" y="272193"/>
                  </a:lnTo>
                  <a:lnTo>
                    <a:pt x="38401" y="313308"/>
                  </a:lnTo>
                  <a:lnTo>
                    <a:pt x="66008" y="349728"/>
                  </a:lnTo>
                  <a:lnTo>
                    <a:pt x="99605" y="380607"/>
                  </a:lnTo>
                  <a:lnTo>
                    <a:pt x="138344" y="405097"/>
                  </a:lnTo>
                  <a:lnTo>
                    <a:pt x="181377" y="422348"/>
                  </a:lnTo>
                  <a:lnTo>
                    <a:pt x="227856" y="431515"/>
                  </a:lnTo>
                  <a:lnTo>
                    <a:pt x="227856" y="506550"/>
                  </a:lnTo>
                  <a:lnTo>
                    <a:pt x="279206" y="506550"/>
                  </a:lnTo>
                  <a:lnTo>
                    <a:pt x="279206" y="431526"/>
                  </a:lnTo>
                  <a:lnTo>
                    <a:pt x="321808" y="423552"/>
                  </a:lnTo>
                  <a:lnTo>
                    <a:pt x="362098" y="408532"/>
                  </a:lnTo>
                  <a:lnTo>
                    <a:pt x="399341" y="386766"/>
                  </a:lnTo>
                  <a:lnTo>
                    <a:pt x="432803" y="358554"/>
                  </a:lnTo>
                  <a:lnTo>
                    <a:pt x="418280" y="344031"/>
                  </a:lnTo>
                  <a:lnTo>
                    <a:pt x="382728" y="373255"/>
                  </a:lnTo>
                  <a:lnTo>
                    <a:pt x="342746" y="394650"/>
                  </a:lnTo>
                  <a:lnTo>
                    <a:pt x="299343" y="407795"/>
                  </a:lnTo>
                  <a:lnTo>
                    <a:pt x="253531" y="412270"/>
                  </a:lnTo>
                  <a:lnTo>
                    <a:pt x="206632" y="407528"/>
                  </a:lnTo>
                  <a:lnTo>
                    <a:pt x="162924" y="393931"/>
                  </a:lnTo>
                  <a:lnTo>
                    <a:pt x="123349" y="372424"/>
                  </a:lnTo>
                  <a:lnTo>
                    <a:pt x="88853" y="343950"/>
                  </a:lnTo>
                  <a:lnTo>
                    <a:pt x="60379" y="309454"/>
                  </a:lnTo>
                  <a:lnTo>
                    <a:pt x="38872" y="269879"/>
                  </a:lnTo>
                  <a:lnTo>
                    <a:pt x="25275" y="226170"/>
                  </a:lnTo>
                  <a:lnTo>
                    <a:pt x="20533" y="179272"/>
                  </a:lnTo>
                  <a:lnTo>
                    <a:pt x="25008" y="133466"/>
                  </a:lnTo>
                  <a:lnTo>
                    <a:pt x="38154" y="90065"/>
                  </a:lnTo>
                  <a:lnTo>
                    <a:pt x="59552" y="50080"/>
                  </a:lnTo>
                  <a:lnTo>
                    <a:pt x="88782" y="14523"/>
                  </a:lnTo>
                  <a:lnTo>
                    <a:pt x="74259" y="0"/>
                  </a:lnTo>
                  <a:close/>
                </a:path>
              </a:pathLst>
            </a:custGeom>
            <a:solidFill>
              <a:srgbClr val="BD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46199" y="9034584"/>
              <a:ext cx="224244" cy="66021"/>
            </a:xfrm>
            <a:prstGeom prst="rect">
              <a:avLst/>
            </a:prstGeom>
          </p:spPr>
        </p:pic>
        <p:sp>
          <p:nvSpPr>
            <p:cNvPr id="43" name="object 70"/>
            <p:cNvSpPr/>
            <p:nvPr/>
          </p:nvSpPr>
          <p:spPr>
            <a:xfrm>
              <a:off x="10134156" y="8509663"/>
              <a:ext cx="448945" cy="448945"/>
            </a:xfrm>
            <a:custGeom>
              <a:avLst/>
              <a:gdLst/>
              <a:ahLst/>
              <a:cxnLst/>
              <a:rect l="l" t="t" r="r" b="b"/>
              <a:pathLst>
                <a:path w="448945" h="448945">
                  <a:moveTo>
                    <a:pt x="26606" y="0"/>
                  </a:moveTo>
                  <a:lnTo>
                    <a:pt x="16247" y="2089"/>
                  </a:lnTo>
                  <a:lnTo>
                    <a:pt x="7790" y="7790"/>
                  </a:lnTo>
                  <a:lnTo>
                    <a:pt x="2089" y="16247"/>
                  </a:lnTo>
                  <a:lnTo>
                    <a:pt x="0" y="26606"/>
                  </a:lnTo>
                  <a:lnTo>
                    <a:pt x="2089" y="36959"/>
                  </a:lnTo>
                  <a:lnTo>
                    <a:pt x="7790" y="45413"/>
                  </a:lnTo>
                  <a:lnTo>
                    <a:pt x="16247" y="51112"/>
                  </a:lnTo>
                  <a:lnTo>
                    <a:pt x="26606" y="53202"/>
                  </a:lnTo>
                  <a:lnTo>
                    <a:pt x="30030" y="53202"/>
                  </a:lnTo>
                  <a:lnTo>
                    <a:pt x="33266" y="52501"/>
                  </a:lnTo>
                  <a:lnTo>
                    <a:pt x="36271" y="51328"/>
                  </a:lnTo>
                  <a:lnTo>
                    <a:pt x="397024" y="412071"/>
                  </a:lnTo>
                  <a:lnTo>
                    <a:pt x="395841" y="415065"/>
                  </a:lnTo>
                  <a:lnTo>
                    <a:pt x="395139" y="418322"/>
                  </a:lnTo>
                  <a:lnTo>
                    <a:pt x="395139" y="421746"/>
                  </a:lnTo>
                  <a:lnTo>
                    <a:pt x="397231" y="432099"/>
                  </a:lnTo>
                  <a:lnTo>
                    <a:pt x="402934" y="440553"/>
                  </a:lnTo>
                  <a:lnTo>
                    <a:pt x="411391" y="446252"/>
                  </a:lnTo>
                  <a:lnTo>
                    <a:pt x="421746" y="448342"/>
                  </a:lnTo>
                  <a:lnTo>
                    <a:pt x="432099" y="446252"/>
                  </a:lnTo>
                  <a:lnTo>
                    <a:pt x="440553" y="440553"/>
                  </a:lnTo>
                  <a:lnTo>
                    <a:pt x="446252" y="432099"/>
                  </a:lnTo>
                  <a:lnTo>
                    <a:pt x="448342" y="421746"/>
                  </a:lnTo>
                  <a:lnTo>
                    <a:pt x="446252" y="411391"/>
                  </a:lnTo>
                  <a:lnTo>
                    <a:pt x="440553" y="402934"/>
                  </a:lnTo>
                  <a:lnTo>
                    <a:pt x="432099" y="397231"/>
                  </a:lnTo>
                  <a:lnTo>
                    <a:pt x="421746" y="395139"/>
                  </a:lnTo>
                  <a:lnTo>
                    <a:pt x="418322" y="395139"/>
                  </a:lnTo>
                  <a:lnTo>
                    <a:pt x="415065" y="395841"/>
                  </a:lnTo>
                  <a:lnTo>
                    <a:pt x="412071" y="397024"/>
                  </a:lnTo>
                  <a:lnTo>
                    <a:pt x="51317" y="36281"/>
                  </a:lnTo>
                  <a:lnTo>
                    <a:pt x="52501" y="33266"/>
                  </a:lnTo>
                  <a:lnTo>
                    <a:pt x="53192" y="30030"/>
                  </a:lnTo>
                  <a:lnTo>
                    <a:pt x="53192" y="26606"/>
                  </a:lnTo>
                  <a:lnTo>
                    <a:pt x="51103" y="16247"/>
                  </a:lnTo>
                  <a:lnTo>
                    <a:pt x="45408" y="7790"/>
                  </a:lnTo>
                  <a:lnTo>
                    <a:pt x="36958" y="2089"/>
                  </a:lnTo>
                  <a:lnTo>
                    <a:pt x="26606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1"/>
            <p:cNvSpPr/>
            <p:nvPr/>
          </p:nvSpPr>
          <p:spPr>
            <a:xfrm>
              <a:off x="10143867" y="8519381"/>
              <a:ext cx="429259" cy="429259"/>
            </a:xfrm>
            <a:custGeom>
              <a:avLst/>
              <a:gdLst/>
              <a:ahLst/>
              <a:cxnLst/>
              <a:rect l="l" t="t" r="r" b="b"/>
              <a:pathLst>
                <a:path w="429259" h="429259">
                  <a:moveTo>
                    <a:pt x="238081" y="0"/>
                  </a:moveTo>
                  <a:lnTo>
                    <a:pt x="190832" y="0"/>
                  </a:lnTo>
                  <a:lnTo>
                    <a:pt x="144498" y="10316"/>
                  </a:lnTo>
                  <a:lnTo>
                    <a:pt x="100911" y="30948"/>
                  </a:lnTo>
                  <a:lnTo>
                    <a:pt x="61901" y="61897"/>
                  </a:lnTo>
                  <a:lnTo>
                    <a:pt x="30952" y="100907"/>
                  </a:lnTo>
                  <a:lnTo>
                    <a:pt x="10318" y="144496"/>
                  </a:lnTo>
                  <a:lnTo>
                    <a:pt x="1" y="190832"/>
                  </a:lnTo>
                  <a:lnTo>
                    <a:pt x="0" y="238083"/>
                  </a:lnTo>
                  <a:lnTo>
                    <a:pt x="10315" y="284419"/>
                  </a:lnTo>
                  <a:lnTo>
                    <a:pt x="30949" y="328008"/>
                  </a:lnTo>
                  <a:lnTo>
                    <a:pt x="61901" y="367018"/>
                  </a:lnTo>
                  <a:lnTo>
                    <a:pt x="100911" y="397967"/>
                  </a:lnTo>
                  <a:lnTo>
                    <a:pt x="144498" y="418599"/>
                  </a:lnTo>
                  <a:lnTo>
                    <a:pt x="190832" y="428914"/>
                  </a:lnTo>
                  <a:lnTo>
                    <a:pt x="238081" y="428913"/>
                  </a:lnTo>
                  <a:lnTo>
                    <a:pt x="284415" y="418595"/>
                  </a:lnTo>
                  <a:lnTo>
                    <a:pt x="328002" y="397960"/>
                  </a:lnTo>
                  <a:lnTo>
                    <a:pt x="367012" y="367008"/>
                  </a:lnTo>
                  <a:lnTo>
                    <a:pt x="397968" y="328001"/>
                  </a:lnTo>
                  <a:lnTo>
                    <a:pt x="418604" y="284415"/>
                  </a:lnTo>
                  <a:lnTo>
                    <a:pt x="428921" y="238081"/>
                  </a:lnTo>
                  <a:lnTo>
                    <a:pt x="428920" y="190831"/>
                  </a:lnTo>
                  <a:lnTo>
                    <a:pt x="418601" y="144496"/>
                  </a:lnTo>
                  <a:lnTo>
                    <a:pt x="397965" y="100907"/>
                  </a:lnTo>
                  <a:lnTo>
                    <a:pt x="367012" y="61897"/>
                  </a:lnTo>
                  <a:lnTo>
                    <a:pt x="328002" y="30948"/>
                  </a:lnTo>
                  <a:lnTo>
                    <a:pt x="284415" y="10316"/>
                  </a:lnTo>
                  <a:lnTo>
                    <a:pt x="238081" y="0"/>
                  </a:lnTo>
                  <a:close/>
                </a:path>
              </a:pathLst>
            </a:custGeom>
            <a:solidFill>
              <a:srgbClr val="16B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2"/>
            <p:cNvSpPr/>
            <p:nvPr/>
          </p:nvSpPr>
          <p:spPr>
            <a:xfrm>
              <a:off x="10143249" y="8518836"/>
              <a:ext cx="429895" cy="428625"/>
            </a:xfrm>
            <a:custGeom>
              <a:avLst/>
              <a:gdLst/>
              <a:ahLst/>
              <a:cxnLst/>
              <a:rect l="l" t="t" r="r" b="b"/>
              <a:pathLst>
                <a:path w="429895" h="428625">
                  <a:moveTo>
                    <a:pt x="18338" y="165633"/>
                  </a:moveTo>
                  <a:lnTo>
                    <a:pt x="17919" y="165633"/>
                  </a:lnTo>
                  <a:lnTo>
                    <a:pt x="18275" y="166903"/>
                  </a:lnTo>
                  <a:lnTo>
                    <a:pt x="18338" y="165633"/>
                  </a:lnTo>
                  <a:close/>
                </a:path>
                <a:path w="429895" h="428625">
                  <a:moveTo>
                    <a:pt x="19164" y="303403"/>
                  </a:moveTo>
                  <a:lnTo>
                    <a:pt x="19011" y="302793"/>
                  </a:lnTo>
                  <a:lnTo>
                    <a:pt x="18808" y="302793"/>
                  </a:lnTo>
                  <a:lnTo>
                    <a:pt x="19164" y="303403"/>
                  </a:lnTo>
                  <a:close/>
                </a:path>
                <a:path w="429895" h="428625">
                  <a:moveTo>
                    <a:pt x="19519" y="304063"/>
                  </a:moveTo>
                  <a:lnTo>
                    <a:pt x="19164" y="303403"/>
                  </a:lnTo>
                  <a:lnTo>
                    <a:pt x="19316" y="304063"/>
                  </a:lnTo>
                  <a:lnTo>
                    <a:pt x="19519" y="304063"/>
                  </a:lnTo>
                  <a:close/>
                </a:path>
                <a:path w="429895" h="428625">
                  <a:moveTo>
                    <a:pt x="20002" y="305333"/>
                  </a:moveTo>
                  <a:lnTo>
                    <a:pt x="19875" y="304063"/>
                  </a:lnTo>
                  <a:lnTo>
                    <a:pt x="19583" y="304063"/>
                  </a:lnTo>
                  <a:lnTo>
                    <a:pt x="19824" y="305333"/>
                  </a:lnTo>
                  <a:lnTo>
                    <a:pt x="20002" y="305333"/>
                  </a:lnTo>
                  <a:close/>
                </a:path>
                <a:path w="429895" h="428625">
                  <a:moveTo>
                    <a:pt x="20777" y="163093"/>
                  </a:moveTo>
                  <a:lnTo>
                    <a:pt x="20154" y="163093"/>
                  </a:lnTo>
                  <a:lnTo>
                    <a:pt x="20091" y="164363"/>
                  </a:lnTo>
                  <a:lnTo>
                    <a:pt x="20713" y="164363"/>
                  </a:lnTo>
                  <a:lnTo>
                    <a:pt x="20777" y="163093"/>
                  </a:lnTo>
                  <a:close/>
                </a:path>
                <a:path w="429895" h="428625">
                  <a:moveTo>
                    <a:pt x="24307" y="145681"/>
                  </a:moveTo>
                  <a:lnTo>
                    <a:pt x="24295" y="145542"/>
                  </a:lnTo>
                  <a:lnTo>
                    <a:pt x="24142" y="145567"/>
                  </a:lnTo>
                  <a:lnTo>
                    <a:pt x="23914" y="145618"/>
                  </a:lnTo>
                  <a:lnTo>
                    <a:pt x="23545" y="146304"/>
                  </a:lnTo>
                  <a:lnTo>
                    <a:pt x="23495" y="146456"/>
                  </a:lnTo>
                  <a:lnTo>
                    <a:pt x="23418" y="146977"/>
                  </a:lnTo>
                  <a:lnTo>
                    <a:pt x="23469" y="147180"/>
                  </a:lnTo>
                  <a:lnTo>
                    <a:pt x="23609" y="147027"/>
                  </a:lnTo>
                  <a:lnTo>
                    <a:pt x="23736" y="146786"/>
                  </a:lnTo>
                  <a:lnTo>
                    <a:pt x="23977" y="146570"/>
                  </a:lnTo>
                  <a:lnTo>
                    <a:pt x="24130" y="146304"/>
                  </a:lnTo>
                  <a:lnTo>
                    <a:pt x="24244" y="145910"/>
                  </a:lnTo>
                  <a:lnTo>
                    <a:pt x="24307" y="145681"/>
                  </a:lnTo>
                  <a:close/>
                </a:path>
                <a:path w="429895" h="428625">
                  <a:moveTo>
                    <a:pt x="28752" y="144373"/>
                  </a:moveTo>
                  <a:lnTo>
                    <a:pt x="28689" y="144233"/>
                  </a:lnTo>
                  <a:lnTo>
                    <a:pt x="28536" y="144360"/>
                  </a:lnTo>
                  <a:lnTo>
                    <a:pt x="28321" y="144348"/>
                  </a:lnTo>
                  <a:lnTo>
                    <a:pt x="28092" y="144272"/>
                  </a:lnTo>
                  <a:lnTo>
                    <a:pt x="27889" y="144195"/>
                  </a:lnTo>
                  <a:lnTo>
                    <a:pt x="27762" y="144272"/>
                  </a:lnTo>
                  <a:lnTo>
                    <a:pt x="27559" y="144233"/>
                  </a:lnTo>
                  <a:lnTo>
                    <a:pt x="27305" y="144716"/>
                  </a:lnTo>
                  <a:lnTo>
                    <a:pt x="27178" y="145249"/>
                  </a:lnTo>
                  <a:lnTo>
                    <a:pt x="27076" y="145732"/>
                  </a:lnTo>
                  <a:lnTo>
                    <a:pt x="26936" y="145859"/>
                  </a:lnTo>
                  <a:lnTo>
                    <a:pt x="26860" y="146875"/>
                  </a:lnTo>
                  <a:lnTo>
                    <a:pt x="27127" y="147129"/>
                  </a:lnTo>
                  <a:lnTo>
                    <a:pt x="27203" y="147370"/>
                  </a:lnTo>
                  <a:lnTo>
                    <a:pt x="27470" y="147332"/>
                  </a:lnTo>
                  <a:lnTo>
                    <a:pt x="27609" y="147294"/>
                  </a:lnTo>
                  <a:lnTo>
                    <a:pt x="27825" y="147040"/>
                  </a:lnTo>
                  <a:lnTo>
                    <a:pt x="28079" y="146545"/>
                  </a:lnTo>
                  <a:lnTo>
                    <a:pt x="28587" y="145249"/>
                  </a:lnTo>
                  <a:lnTo>
                    <a:pt x="28740" y="144716"/>
                  </a:lnTo>
                  <a:lnTo>
                    <a:pt x="28752" y="144373"/>
                  </a:lnTo>
                  <a:close/>
                </a:path>
                <a:path w="429895" h="428625">
                  <a:moveTo>
                    <a:pt x="34709" y="181368"/>
                  </a:moveTo>
                  <a:lnTo>
                    <a:pt x="34632" y="181025"/>
                  </a:lnTo>
                  <a:lnTo>
                    <a:pt x="34607" y="180657"/>
                  </a:lnTo>
                  <a:lnTo>
                    <a:pt x="34607" y="180174"/>
                  </a:lnTo>
                  <a:lnTo>
                    <a:pt x="34036" y="179146"/>
                  </a:lnTo>
                  <a:lnTo>
                    <a:pt x="34074" y="180327"/>
                  </a:lnTo>
                  <a:lnTo>
                    <a:pt x="34112" y="181508"/>
                  </a:lnTo>
                  <a:lnTo>
                    <a:pt x="34163" y="182689"/>
                  </a:lnTo>
                  <a:lnTo>
                    <a:pt x="34366" y="182918"/>
                  </a:lnTo>
                  <a:lnTo>
                    <a:pt x="34569" y="183121"/>
                  </a:lnTo>
                  <a:lnTo>
                    <a:pt x="34632" y="182549"/>
                  </a:lnTo>
                  <a:lnTo>
                    <a:pt x="34671" y="181978"/>
                  </a:lnTo>
                  <a:lnTo>
                    <a:pt x="34709" y="181825"/>
                  </a:lnTo>
                  <a:lnTo>
                    <a:pt x="34709" y="181368"/>
                  </a:lnTo>
                  <a:close/>
                </a:path>
                <a:path w="429895" h="428625">
                  <a:moveTo>
                    <a:pt x="40754" y="164096"/>
                  </a:moveTo>
                  <a:lnTo>
                    <a:pt x="40690" y="163664"/>
                  </a:lnTo>
                  <a:lnTo>
                    <a:pt x="40551" y="163334"/>
                  </a:lnTo>
                  <a:lnTo>
                    <a:pt x="40500" y="163017"/>
                  </a:lnTo>
                  <a:lnTo>
                    <a:pt x="40246" y="162788"/>
                  </a:lnTo>
                  <a:lnTo>
                    <a:pt x="39776" y="163017"/>
                  </a:lnTo>
                  <a:lnTo>
                    <a:pt x="39636" y="162788"/>
                  </a:lnTo>
                  <a:lnTo>
                    <a:pt x="39370" y="162052"/>
                  </a:lnTo>
                  <a:lnTo>
                    <a:pt x="39306" y="161925"/>
                  </a:lnTo>
                  <a:lnTo>
                    <a:pt x="39116" y="162052"/>
                  </a:lnTo>
                  <a:lnTo>
                    <a:pt x="38938" y="161620"/>
                  </a:lnTo>
                  <a:lnTo>
                    <a:pt x="38823" y="161163"/>
                  </a:lnTo>
                  <a:lnTo>
                    <a:pt x="38658" y="160959"/>
                  </a:lnTo>
                  <a:lnTo>
                    <a:pt x="38392" y="161150"/>
                  </a:lnTo>
                  <a:lnTo>
                    <a:pt x="38201" y="160947"/>
                  </a:lnTo>
                  <a:lnTo>
                    <a:pt x="38100" y="160642"/>
                  </a:lnTo>
                  <a:lnTo>
                    <a:pt x="37934" y="160172"/>
                  </a:lnTo>
                  <a:lnTo>
                    <a:pt x="37820" y="160489"/>
                  </a:lnTo>
                  <a:lnTo>
                    <a:pt x="37795" y="160642"/>
                  </a:lnTo>
                  <a:lnTo>
                    <a:pt x="37693" y="160489"/>
                  </a:lnTo>
                  <a:lnTo>
                    <a:pt x="37477" y="160070"/>
                  </a:lnTo>
                  <a:lnTo>
                    <a:pt x="37274" y="159981"/>
                  </a:lnTo>
                  <a:lnTo>
                    <a:pt x="37020" y="160070"/>
                  </a:lnTo>
                  <a:lnTo>
                    <a:pt x="36893" y="159905"/>
                  </a:lnTo>
                  <a:lnTo>
                    <a:pt x="37261" y="159181"/>
                  </a:lnTo>
                  <a:lnTo>
                    <a:pt x="37414" y="158673"/>
                  </a:lnTo>
                  <a:lnTo>
                    <a:pt x="37452" y="158394"/>
                  </a:lnTo>
                  <a:lnTo>
                    <a:pt x="37744" y="158356"/>
                  </a:lnTo>
                  <a:lnTo>
                    <a:pt x="38087" y="158064"/>
                  </a:lnTo>
                  <a:lnTo>
                    <a:pt x="38214" y="157835"/>
                  </a:lnTo>
                  <a:lnTo>
                    <a:pt x="38277" y="157581"/>
                  </a:lnTo>
                  <a:lnTo>
                    <a:pt x="38468" y="157403"/>
                  </a:lnTo>
                  <a:lnTo>
                    <a:pt x="38608" y="157073"/>
                  </a:lnTo>
                  <a:lnTo>
                    <a:pt x="38455" y="156870"/>
                  </a:lnTo>
                  <a:lnTo>
                    <a:pt x="38265" y="156819"/>
                  </a:lnTo>
                  <a:lnTo>
                    <a:pt x="38100" y="156870"/>
                  </a:lnTo>
                  <a:lnTo>
                    <a:pt x="37909" y="156337"/>
                  </a:lnTo>
                  <a:lnTo>
                    <a:pt x="38100" y="156400"/>
                  </a:lnTo>
                  <a:lnTo>
                    <a:pt x="38239" y="156413"/>
                  </a:lnTo>
                  <a:lnTo>
                    <a:pt x="38417" y="156159"/>
                  </a:lnTo>
                  <a:lnTo>
                    <a:pt x="38430" y="154901"/>
                  </a:lnTo>
                  <a:lnTo>
                    <a:pt x="38176" y="154432"/>
                  </a:lnTo>
                  <a:lnTo>
                    <a:pt x="38049" y="154444"/>
                  </a:lnTo>
                  <a:lnTo>
                    <a:pt x="37884" y="154584"/>
                  </a:lnTo>
                  <a:lnTo>
                    <a:pt x="38125" y="153809"/>
                  </a:lnTo>
                  <a:lnTo>
                    <a:pt x="38049" y="153149"/>
                  </a:lnTo>
                  <a:lnTo>
                    <a:pt x="37693" y="153136"/>
                  </a:lnTo>
                  <a:lnTo>
                    <a:pt x="37503" y="152946"/>
                  </a:lnTo>
                  <a:lnTo>
                    <a:pt x="37185" y="153060"/>
                  </a:lnTo>
                  <a:lnTo>
                    <a:pt x="37033" y="152933"/>
                  </a:lnTo>
                  <a:lnTo>
                    <a:pt x="36906" y="151612"/>
                  </a:lnTo>
                  <a:lnTo>
                    <a:pt x="36804" y="151434"/>
                  </a:lnTo>
                  <a:lnTo>
                    <a:pt x="36525" y="151384"/>
                  </a:lnTo>
                  <a:lnTo>
                    <a:pt x="36334" y="151434"/>
                  </a:lnTo>
                  <a:lnTo>
                    <a:pt x="36042" y="151345"/>
                  </a:lnTo>
                  <a:lnTo>
                    <a:pt x="35915" y="151612"/>
                  </a:lnTo>
                  <a:lnTo>
                    <a:pt x="35725" y="152196"/>
                  </a:lnTo>
                  <a:lnTo>
                    <a:pt x="35521" y="153085"/>
                  </a:lnTo>
                  <a:lnTo>
                    <a:pt x="35648" y="152044"/>
                  </a:lnTo>
                  <a:lnTo>
                    <a:pt x="35623" y="151155"/>
                  </a:lnTo>
                  <a:lnTo>
                    <a:pt x="35433" y="150139"/>
                  </a:lnTo>
                  <a:lnTo>
                    <a:pt x="35407" y="149301"/>
                  </a:lnTo>
                  <a:lnTo>
                    <a:pt x="35191" y="149301"/>
                  </a:lnTo>
                  <a:lnTo>
                    <a:pt x="35217" y="149123"/>
                  </a:lnTo>
                  <a:lnTo>
                    <a:pt x="35293" y="147853"/>
                  </a:lnTo>
                  <a:lnTo>
                    <a:pt x="33502" y="147853"/>
                  </a:lnTo>
                  <a:lnTo>
                    <a:pt x="33159" y="149123"/>
                  </a:lnTo>
                  <a:lnTo>
                    <a:pt x="33070" y="150393"/>
                  </a:lnTo>
                  <a:lnTo>
                    <a:pt x="33921" y="150393"/>
                  </a:lnTo>
                  <a:lnTo>
                    <a:pt x="33312" y="151663"/>
                  </a:lnTo>
                  <a:lnTo>
                    <a:pt x="32613" y="151663"/>
                  </a:lnTo>
                  <a:lnTo>
                    <a:pt x="32207" y="152933"/>
                  </a:lnTo>
                  <a:lnTo>
                    <a:pt x="31877" y="152933"/>
                  </a:lnTo>
                  <a:lnTo>
                    <a:pt x="32385" y="151663"/>
                  </a:lnTo>
                  <a:lnTo>
                    <a:pt x="32740" y="150393"/>
                  </a:lnTo>
                  <a:lnTo>
                    <a:pt x="32867" y="150393"/>
                  </a:lnTo>
                  <a:lnTo>
                    <a:pt x="32829" y="149123"/>
                  </a:lnTo>
                  <a:lnTo>
                    <a:pt x="33159" y="147853"/>
                  </a:lnTo>
                  <a:lnTo>
                    <a:pt x="32410" y="147853"/>
                  </a:lnTo>
                  <a:lnTo>
                    <a:pt x="31280" y="149123"/>
                  </a:lnTo>
                  <a:lnTo>
                    <a:pt x="31115" y="149123"/>
                  </a:lnTo>
                  <a:lnTo>
                    <a:pt x="31267" y="147853"/>
                  </a:lnTo>
                  <a:lnTo>
                    <a:pt x="30848" y="147853"/>
                  </a:lnTo>
                  <a:lnTo>
                    <a:pt x="30848" y="149123"/>
                  </a:lnTo>
                  <a:lnTo>
                    <a:pt x="30543" y="150393"/>
                  </a:lnTo>
                  <a:lnTo>
                    <a:pt x="30797" y="149123"/>
                  </a:lnTo>
                  <a:lnTo>
                    <a:pt x="30848" y="147853"/>
                  </a:lnTo>
                  <a:lnTo>
                    <a:pt x="30010" y="147853"/>
                  </a:lnTo>
                  <a:lnTo>
                    <a:pt x="30010" y="151295"/>
                  </a:lnTo>
                  <a:lnTo>
                    <a:pt x="29946" y="151663"/>
                  </a:lnTo>
                  <a:lnTo>
                    <a:pt x="30010" y="151295"/>
                  </a:lnTo>
                  <a:lnTo>
                    <a:pt x="30010" y="147853"/>
                  </a:lnTo>
                  <a:lnTo>
                    <a:pt x="29616" y="147853"/>
                  </a:lnTo>
                  <a:lnTo>
                    <a:pt x="29616" y="151663"/>
                  </a:lnTo>
                  <a:lnTo>
                    <a:pt x="29540" y="152933"/>
                  </a:lnTo>
                  <a:lnTo>
                    <a:pt x="29235" y="152933"/>
                  </a:lnTo>
                  <a:lnTo>
                    <a:pt x="28790" y="154203"/>
                  </a:lnTo>
                  <a:lnTo>
                    <a:pt x="28765" y="155473"/>
                  </a:lnTo>
                  <a:lnTo>
                    <a:pt x="28994" y="155473"/>
                  </a:lnTo>
                  <a:lnTo>
                    <a:pt x="28651" y="156743"/>
                  </a:lnTo>
                  <a:lnTo>
                    <a:pt x="28473" y="155473"/>
                  </a:lnTo>
                  <a:lnTo>
                    <a:pt x="28562" y="154203"/>
                  </a:lnTo>
                  <a:lnTo>
                    <a:pt x="28765" y="154203"/>
                  </a:lnTo>
                  <a:lnTo>
                    <a:pt x="28956" y="152933"/>
                  </a:lnTo>
                  <a:lnTo>
                    <a:pt x="29171" y="152933"/>
                  </a:lnTo>
                  <a:lnTo>
                    <a:pt x="29362" y="151663"/>
                  </a:lnTo>
                  <a:lnTo>
                    <a:pt x="29616" y="151663"/>
                  </a:lnTo>
                  <a:lnTo>
                    <a:pt x="29616" y="147853"/>
                  </a:lnTo>
                  <a:lnTo>
                    <a:pt x="29311" y="147853"/>
                  </a:lnTo>
                  <a:lnTo>
                    <a:pt x="27940" y="151663"/>
                  </a:lnTo>
                  <a:lnTo>
                    <a:pt x="27520" y="152933"/>
                  </a:lnTo>
                  <a:lnTo>
                    <a:pt x="27216" y="152933"/>
                  </a:lnTo>
                  <a:lnTo>
                    <a:pt x="26682" y="154076"/>
                  </a:lnTo>
                  <a:lnTo>
                    <a:pt x="26682" y="158013"/>
                  </a:lnTo>
                  <a:lnTo>
                    <a:pt x="25882" y="158013"/>
                  </a:lnTo>
                  <a:lnTo>
                    <a:pt x="26339" y="156743"/>
                  </a:lnTo>
                  <a:lnTo>
                    <a:pt x="26682" y="158013"/>
                  </a:lnTo>
                  <a:lnTo>
                    <a:pt x="26682" y="154076"/>
                  </a:lnTo>
                  <a:lnTo>
                    <a:pt x="26619" y="154203"/>
                  </a:lnTo>
                  <a:lnTo>
                    <a:pt x="26517" y="155473"/>
                  </a:lnTo>
                  <a:lnTo>
                    <a:pt x="26238" y="155473"/>
                  </a:lnTo>
                  <a:lnTo>
                    <a:pt x="26162" y="156743"/>
                  </a:lnTo>
                  <a:lnTo>
                    <a:pt x="25781" y="156743"/>
                  </a:lnTo>
                  <a:lnTo>
                    <a:pt x="25730" y="158013"/>
                  </a:lnTo>
                  <a:lnTo>
                    <a:pt x="25476" y="158013"/>
                  </a:lnTo>
                  <a:lnTo>
                    <a:pt x="25412" y="159283"/>
                  </a:lnTo>
                  <a:lnTo>
                    <a:pt x="25908" y="160553"/>
                  </a:lnTo>
                  <a:lnTo>
                    <a:pt x="26327" y="160553"/>
                  </a:lnTo>
                  <a:lnTo>
                    <a:pt x="26441" y="159283"/>
                  </a:lnTo>
                  <a:lnTo>
                    <a:pt x="26492" y="160553"/>
                  </a:lnTo>
                  <a:lnTo>
                    <a:pt x="26682" y="160553"/>
                  </a:lnTo>
                  <a:lnTo>
                    <a:pt x="26517" y="161823"/>
                  </a:lnTo>
                  <a:lnTo>
                    <a:pt x="26327" y="161823"/>
                  </a:lnTo>
                  <a:lnTo>
                    <a:pt x="26098" y="163093"/>
                  </a:lnTo>
                  <a:lnTo>
                    <a:pt x="26174" y="164363"/>
                  </a:lnTo>
                  <a:lnTo>
                    <a:pt x="25755" y="164363"/>
                  </a:lnTo>
                  <a:lnTo>
                    <a:pt x="24866" y="165633"/>
                  </a:lnTo>
                  <a:lnTo>
                    <a:pt x="24739" y="166903"/>
                  </a:lnTo>
                  <a:lnTo>
                    <a:pt x="24206" y="168173"/>
                  </a:lnTo>
                  <a:lnTo>
                    <a:pt x="24587" y="166903"/>
                  </a:lnTo>
                  <a:lnTo>
                    <a:pt x="23876" y="166903"/>
                  </a:lnTo>
                  <a:lnTo>
                    <a:pt x="23672" y="168173"/>
                  </a:lnTo>
                  <a:lnTo>
                    <a:pt x="23837" y="168173"/>
                  </a:lnTo>
                  <a:lnTo>
                    <a:pt x="23533" y="169443"/>
                  </a:lnTo>
                  <a:lnTo>
                    <a:pt x="23025" y="169443"/>
                  </a:lnTo>
                  <a:lnTo>
                    <a:pt x="22885" y="170713"/>
                  </a:lnTo>
                  <a:lnTo>
                    <a:pt x="22809" y="168173"/>
                  </a:lnTo>
                  <a:lnTo>
                    <a:pt x="23101" y="168173"/>
                  </a:lnTo>
                  <a:lnTo>
                    <a:pt x="23279" y="166903"/>
                  </a:lnTo>
                  <a:lnTo>
                    <a:pt x="23710" y="166903"/>
                  </a:lnTo>
                  <a:lnTo>
                    <a:pt x="24079" y="165633"/>
                  </a:lnTo>
                  <a:lnTo>
                    <a:pt x="24155" y="164363"/>
                  </a:lnTo>
                  <a:lnTo>
                    <a:pt x="23990" y="163093"/>
                  </a:lnTo>
                  <a:lnTo>
                    <a:pt x="23863" y="163093"/>
                  </a:lnTo>
                  <a:lnTo>
                    <a:pt x="23545" y="164084"/>
                  </a:lnTo>
                  <a:lnTo>
                    <a:pt x="23456" y="164363"/>
                  </a:lnTo>
                  <a:lnTo>
                    <a:pt x="23037" y="165633"/>
                  </a:lnTo>
                  <a:lnTo>
                    <a:pt x="22453" y="166903"/>
                  </a:lnTo>
                  <a:lnTo>
                    <a:pt x="22796" y="164363"/>
                  </a:lnTo>
                  <a:lnTo>
                    <a:pt x="23456" y="164363"/>
                  </a:lnTo>
                  <a:lnTo>
                    <a:pt x="23482" y="163093"/>
                  </a:lnTo>
                  <a:lnTo>
                    <a:pt x="23164" y="163093"/>
                  </a:lnTo>
                  <a:lnTo>
                    <a:pt x="23253" y="161823"/>
                  </a:lnTo>
                  <a:lnTo>
                    <a:pt x="23596" y="161823"/>
                  </a:lnTo>
                  <a:lnTo>
                    <a:pt x="23672" y="159283"/>
                  </a:lnTo>
                  <a:lnTo>
                    <a:pt x="24295" y="158013"/>
                  </a:lnTo>
                  <a:lnTo>
                    <a:pt x="24180" y="156743"/>
                  </a:lnTo>
                  <a:lnTo>
                    <a:pt x="24091" y="155473"/>
                  </a:lnTo>
                  <a:lnTo>
                    <a:pt x="24434" y="155473"/>
                  </a:lnTo>
                  <a:lnTo>
                    <a:pt x="25031" y="154203"/>
                  </a:lnTo>
                  <a:lnTo>
                    <a:pt x="25273" y="154203"/>
                  </a:lnTo>
                  <a:lnTo>
                    <a:pt x="25374" y="152933"/>
                  </a:lnTo>
                  <a:lnTo>
                    <a:pt x="26454" y="152933"/>
                  </a:lnTo>
                  <a:lnTo>
                    <a:pt x="26962" y="151663"/>
                  </a:lnTo>
                  <a:lnTo>
                    <a:pt x="27127" y="151663"/>
                  </a:lnTo>
                  <a:lnTo>
                    <a:pt x="27851" y="150393"/>
                  </a:lnTo>
                  <a:lnTo>
                    <a:pt x="28321" y="150393"/>
                  </a:lnTo>
                  <a:lnTo>
                    <a:pt x="28524" y="149123"/>
                  </a:lnTo>
                  <a:lnTo>
                    <a:pt x="26225" y="149123"/>
                  </a:lnTo>
                  <a:lnTo>
                    <a:pt x="26073" y="150393"/>
                  </a:lnTo>
                  <a:lnTo>
                    <a:pt x="25552" y="150393"/>
                  </a:lnTo>
                  <a:lnTo>
                    <a:pt x="25425" y="151663"/>
                  </a:lnTo>
                  <a:lnTo>
                    <a:pt x="25006" y="151663"/>
                  </a:lnTo>
                  <a:lnTo>
                    <a:pt x="24828" y="152933"/>
                  </a:lnTo>
                  <a:lnTo>
                    <a:pt x="24472" y="152933"/>
                  </a:lnTo>
                  <a:lnTo>
                    <a:pt x="24472" y="154203"/>
                  </a:lnTo>
                  <a:lnTo>
                    <a:pt x="24282" y="154203"/>
                  </a:lnTo>
                  <a:lnTo>
                    <a:pt x="23596" y="156743"/>
                  </a:lnTo>
                  <a:lnTo>
                    <a:pt x="23202" y="156743"/>
                  </a:lnTo>
                  <a:lnTo>
                    <a:pt x="23202" y="161823"/>
                  </a:lnTo>
                  <a:lnTo>
                    <a:pt x="22809" y="163093"/>
                  </a:lnTo>
                  <a:lnTo>
                    <a:pt x="22593" y="163093"/>
                  </a:lnTo>
                  <a:lnTo>
                    <a:pt x="22923" y="161823"/>
                  </a:lnTo>
                  <a:lnTo>
                    <a:pt x="23202" y="161823"/>
                  </a:lnTo>
                  <a:lnTo>
                    <a:pt x="23202" y="156743"/>
                  </a:lnTo>
                  <a:lnTo>
                    <a:pt x="22860" y="156743"/>
                  </a:lnTo>
                  <a:lnTo>
                    <a:pt x="22809" y="158013"/>
                  </a:lnTo>
                  <a:lnTo>
                    <a:pt x="22148" y="158013"/>
                  </a:lnTo>
                  <a:lnTo>
                    <a:pt x="21704" y="159283"/>
                  </a:lnTo>
                  <a:lnTo>
                    <a:pt x="21691" y="160553"/>
                  </a:lnTo>
                  <a:lnTo>
                    <a:pt x="21056" y="160553"/>
                  </a:lnTo>
                  <a:lnTo>
                    <a:pt x="20878" y="161823"/>
                  </a:lnTo>
                  <a:lnTo>
                    <a:pt x="20840" y="163093"/>
                  </a:lnTo>
                  <a:lnTo>
                    <a:pt x="21374" y="163093"/>
                  </a:lnTo>
                  <a:lnTo>
                    <a:pt x="21386" y="164363"/>
                  </a:lnTo>
                  <a:lnTo>
                    <a:pt x="20891" y="164363"/>
                  </a:lnTo>
                  <a:lnTo>
                    <a:pt x="20447" y="165633"/>
                  </a:lnTo>
                  <a:lnTo>
                    <a:pt x="20421" y="166903"/>
                  </a:lnTo>
                  <a:lnTo>
                    <a:pt x="19913" y="168173"/>
                  </a:lnTo>
                  <a:lnTo>
                    <a:pt x="18872" y="168173"/>
                  </a:lnTo>
                  <a:lnTo>
                    <a:pt x="18694" y="169443"/>
                  </a:lnTo>
                  <a:lnTo>
                    <a:pt x="18516" y="169443"/>
                  </a:lnTo>
                  <a:lnTo>
                    <a:pt x="18465" y="170713"/>
                  </a:lnTo>
                  <a:lnTo>
                    <a:pt x="18034" y="170713"/>
                  </a:lnTo>
                  <a:lnTo>
                    <a:pt x="18211" y="169443"/>
                  </a:lnTo>
                  <a:lnTo>
                    <a:pt x="18745" y="168173"/>
                  </a:lnTo>
                  <a:lnTo>
                    <a:pt x="18567" y="168173"/>
                  </a:lnTo>
                  <a:lnTo>
                    <a:pt x="18516" y="166903"/>
                  </a:lnTo>
                  <a:lnTo>
                    <a:pt x="19685" y="166903"/>
                  </a:lnTo>
                  <a:lnTo>
                    <a:pt x="19875" y="165633"/>
                  </a:lnTo>
                  <a:lnTo>
                    <a:pt x="20002" y="164363"/>
                  </a:lnTo>
                  <a:lnTo>
                    <a:pt x="20053" y="163093"/>
                  </a:lnTo>
                  <a:lnTo>
                    <a:pt x="19291" y="163093"/>
                  </a:lnTo>
                  <a:lnTo>
                    <a:pt x="19100" y="164363"/>
                  </a:lnTo>
                  <a:lnTo>
                    <a:pt x="18440" y="164363"/>
                  </a:lnTo>
                  <a:lnTo>
                    <a:pt x="18364" y="165633"/>
                  </a:lnTo>
                  <a:lnTo>
                    <a:pt x="18453" y="166903"/>
                  </a:lnTo>
                  <a:lnTo>
                    <a:pt x="18275" y="166903"/>
                  </a:lnTo>
                  <a:lnTo>
                    <a:pt x="17741" y="166903"/>
                  </a:lnTo>
                  <a:lnTo>
                    <a:pt x="17602" y="168173"/>
                  </a:lnTo>
                  <a:lnTo>
                    <a:pt x="17259" y="168173"/>
                  </a:lnTo>
                  <a:lnTo>
                    <a:pt x="17183" y="169443"/>
                  </a:lnTo>
                  <a:lnTo>
                    <a:pt x="16840" y="169443"/>
                  </a:lnTo>
                  <a:lnTo>
                    <a:pt x="16840" y="183413"/>
                  </a:lnTo>
                  <a:lnTo>
                    <a:pt x="16687" y="183413"/>
                  </a:lnTo>
                  <a:lnTo>
                    <a:pt x="16040" y="182143"/>
                  </a:lnTo>
                  <a:lnTo>
                    <a:pt x="16522" y="182143"/>
                  </a:lnTo>
                  <a:lnTo>
                    <a:pt x="16840" y="183413"/>
                  </a:lnTo>
                  <a:lnTo>
                    <a:pt x="16840" y="169443"/>
                  </a:lnTo>
                  <a:lnTo>
                    <a:pt x="15074" y="169443"/>
                  </a:lnTo>
                  <a:lnTo>
                    <a:pt x="15036" y="168173"/>
                  </a:lnTo>
                  <a:lnTo>
                    <a:pt x="15062" y="166903"/>
                  </a:lnTo>
                  <a:lnTo>
                    <a:pt x="14960" y="165633"/>
                  </a:lnTo>
                  <a:lnTo>
                    <a:pt x="14516" y="166903"/>
                  </a:lnTo>
                  <a:lnTo>
                    <a:pt x="13195" y="166903"/>
                  </a:lnTo>
                  <a:lnTo>
                    <a:pt x="12979" y="168173"/>
                  </a:lnTo>
                  <a:lnTo>
                    <a:pt x="12903" y="169443"/>
                  </a:lnTo>
                  <a:lnTo>
                    <a:pt x="12623" y="169443"/>
                  </a:lnTo>
                  <a:lnTo>
                    <a:pt x="12103" y="171475"/>
                  </a:lnTo>
                  <a:lnTo>
                    <a:pt x="12065" y="170713"/>
                  </a:lnTo>
                  <a:lnTo>
                    <a:pt x="12179" y="169443"/>
                  </a:lnTo>
                  <a:lnTo>
                    <a:pt x="12319" y="169443"/>
                  </a:lnTo>
                  <a:lnTo>
                    <a:pt x="12534" y="168173"/>
                  </a:lnTo>
                  <a:lnTo>
                    <a:pt x="12014" y="168173"/>
                  </a:lnTo>
                  <a:lnTo>
                    <a:pt x="11544" y="169443"/>
                  </a:lnTo>
                  <a:lnTo>
                    <a:pt x="10236" y="169443"/>
                  </a:lnTo>
                  <a:lnTo>
                    <a:pt x="10096" y="168173"/>
                  </a:lnTo>
                  <a:lnTo>
                    <a:pt x="10934" y="168173"/>
                  </a:lnTo>
                  <a:lnTo>
                    <a:pt x="11201" y="166903"/>
                  </a:lnTo>
                  <a:lnTo>
                    <a:pt x="11226" y="165633"/>
                  </a:lnTo>
                  <a:lnTo>
                    <a:pt x="10668" y="165633"/>
                  </a:lnTo>
                  <a:lnTo>
                    <a:pt x="10452" y="164363"/>
                  </a:lnTo>
                  <a:lnTo>
                    <a:pt x="10172" y="164363"/>
                  </a:lnTo>
                  <a:lnTo>
                    <a:pt x="10160" y="163093"/>
                  </a:lnTo>
                  <a:lnTo>
                    <a:pt x="10096" y="161823"/>
                  </a:lnTo>
                  <a:lnTo>
                    <a:pt x="9791" y="161823"/>
                  </a:lnTo>
                  <a:lnTo>
                    <a:pt x="9385" y="163093"/>
                  </a:lnTo>
                  <a:lnTo>
                    <a:pt x="9067" y="163093"/>
                  </a:lnTo>
                  <a:lnTo>
                    <a:pt x="9753" y="161823"/>
                  </a:lnTo>
                  <a:lnTo>
                    <a:pt x="9740" y="160553"/>
                  </a:lnTo>
                  <a:lnTo>
                    <a:pt x="8966" y="161823"/>
                  </a:lnTo>
                  <a:lnTo>
                    <a:pt x="8750" y="163093"/>
                  </a:lnTo>
                  <a:lnTo>
                    <a:pt x="8432" y="163093"/>
                  </a:lnTo>
                  <a:lnTo>
                    <a:pt x="9207" y="160553"/>
                  </a:lnTo>
                  <a:lnTo>
                    <a:pt x="9359" y="159283"/>
                  </a:lnTo>
                  <a:lnTo>
                    <a:pt x="8902" y="160553"/>
                  </a:lnTo>
                  <a:lnTo>
                    <a:pt x="8547" y="160553"/>
                  </a:lnTo>
                  <a:lnTo>
                    <a:pt x="8547" y="159283"/>
                  </a:lnTo>
                  <a:lnTo>
                    <a:pt x="8293" y="160553"/>
                  </a:lnTo>
                  <a:lnTo>
                    <a:pt x="8280" y="159283"/>
                  </a:lnTo>
                  <a:lnTo>
                    <a:pt x="7759" y="160553"/>
                  </a:lnTo>
                  <a:lnTo>
                    <a:pt x="6438" y="160553"/>
                  </a:lnTo>
                  <a:lnTo>
                    <a:pt x="266" y="196113"/>
                  </a:lnTo>
                  <a:lnTo>
                    <a:pt x="0" y="231673"/>
                  </a:lnTo>
                  <a:lnTo>
                    <a:pt x="5626" y="267233"/>
                  </a:lnTo>
                  <a:lnTo>
                    <a:pt x="17170" y="301523"/>
                  </a:lnTo>
                  <a:lnTo>
                    <a:pt x="17780" y="302793"/>
                  </a:lnTo>
                  <a:lnTo>
                    <a:pt x="18186" y="302793"/>
                  </a:lnTo>
                  <a:lnTo>
                    <a:pt x="18580" y="304063"/>
                  </a:lnTo>
                  <a:lnTo>
                    <a:pt x="18719" y="304063"/>
                  </a:lnTo>
                  <a:lnTo>
                    <a:pt x="18605" y="302793"/>
                  </a:lnTo>
                  <a:lnTo>
                    <a:pt x="18897" y="303555"/>
                  </a:lnTo>
                  <a:lnTo>
                    <a:pt x="18669" y="302793"/>
                  </a:lnTo>
                  <a:lnTo>
                    <a:pt x="18808" y="302793"/>
                  </a:lnTo>
                  <a:lnTo>
                    <a:pt x="18859" y="301523"/>
                  </a:lnTo>
                  <a:lnTo>
                    <a:pt x="18453" y="301523"/>
                  </a:lnTo>
                  <a:lnTo>
                    <a:pt x="18402" y="300253"/>
                  </a:lnTo>
                  <a:lnTo>
                    <a:pt x="18897" y="300253"/>
                  </a:lnTo>
                  <a:lnTo>
                    <a:pt x="18757" y="298983"/>
                  </a:lnTo>
                  <a:lnTo>
                    <a:pt x="19253" y="300253"/>
                  </a:lnTo>
                  <a:lnTo>
                    <a:pt x="19481" y="301523"/>
                  </a:lnTo>
                  <a:lnTo>
                    <a:pt x="19850" y="300253"/>
                  </a:lnTo>
                  <a:lnTo>
                    <a:pt x="20269" y="300253"/>
                  </a:lnTo>
                  <a:lnTo>
                    <a:pt x="20574" y="301523"/>
                  </a:lnTo>
                  <a:lnTo>
                    <a:pt x="21259" y="301523"/>
                  </a:lnTo>
                  <a:lnTo>
                    <a:pt x="21564" y="302793"/>
                  </a:lnTo>
                  <a:lnTo>
                    <a:pt x="22085" y="304063"/>
                  </a:lnTo>
                  <a:lnTo>
                    <a:pt x="22656" y="302793"/>
                  </a:lnTo>
                  <a:lnTo>
                    <a:pt x="23469" y="302793"/>
                  </a:lnTo>
                  <a:lnTo>
                    <a:pt x="24244" y="305333"/>
                  </a:lnTo>
                  <a:lnTo>
                    <a:pt x="25069" y="305333"/>
                  </a:lnTo>
                  <a:lnTo>
                    <a:pt x="25844" y="307873"/>
                  </a:lnTo>
                  <a:lnTo>
                    <a:pt x="26263" y="309143"/>
                  </a:lnTo>
                  <a:lnTo>
                    <a:pt x="26873" y="310413"/>
                  </a:lnTo>
                  <a:lnTo>
                    <a:pt x="27012" y="310413"/>
                  </a:lnTo>
                  <a:lnTo>
                    <a:pt x="27432" y="311683"/>
                  </a:lnTo>
                  <a:lnTo>
                    <a:pt x="28409" y="312953"/>
                  </a:lnTo>
                  <a:lnTo>
                    <a:pt x="28854" y="314223"/>
                  </a:lnTo>
                  <a:lnTo>
                    <a:pt x="29159" y="314223"/>
                  </a:lnTo>
                  <a:lnTo>
                    <a:pt x="29311" y="315493"/>
                  </a:lnTo>
                  <a:lnTo>
                    <a:pt x="29362" y="314223"/>
                  </a:lnTo>
                  <a:lnTo>
                    <a:pt x="29946" y="315493"/>
                  </a:lnTo>
                  <a:lnTo>
                    <a:pt x="30365" y="316763"/>
                  </a:lnTo>
                  <a:lnTo>
                    <a:pt x="30949" y="316763"/>
                  </a:lnTo>
                  <a:lnTo>
                    <a:pt x="31711" y="318033"/>
                  </a:lnTo>
                  <a:lnTo>
                    <a:pt x="32016" y="319303"/>
                  </a:lnTo>
                  <a:lnTo>
                    <a:pt x="32766" y="319303"/>
                  </a:lnTo>
                  <a:lnTo>
                    <a:pt x="32054" y="316763"/>
                  </a:lnTo>
                  <a:lnTo>
                    <a:pt x="31534" y="315493"/>
                  </a:lnTo>
                  <a:lnTo>
                    <a:pt x="27940" y="307873"/>
                  </a:lnTo>
                  <a:lnTo>
                    <a:pt x="26085" y="304063"/>
                  </a:lnTo>
                  <a:lnTo>
                    <a:pt x="25285" y="298983"/>
                  </a:lnTo>
                  <a:lnTo>
                    <a:pt x="24079" y="291363"/>
                  </a:lnTo>
                  <a:lnTo>
                    <a:pt x="22148" y="290093"/>
                  </a:lnTo>
                  <a:lnTo>
                    <a:pt x="24371" y="290093"/>
                  </a:lnTo>
                  <a:lnTo>
                    <a:pt x="24638" y="288823"/>
                  </a:lnTo>
                  <a:lnTo>
                    <a:pt x="24777" y="288823"/>
                  </a:lnTo>
                  <a:lnTo>
                    <a:pt x="24638" y="287553"/>
                  </a:lnTo>
                  <a:lnTo>
                    <a:pt x="25666" y="286283"/>
                  </a:lnTo>
                  <a:lnTo>
                    <a:pt x="25425" y="286283"/>
                  </a:lnTo>
                  <a:lnTo>
                    <a:pt x="25260" y="285013"/>
                  </a:lnTo>
                  <a:lnTo>
                    <a:pt x="25654" y="285013"/>
                  </a:lnTo>
                  <a:lnTo>
                    <a:pt x="25857" y="283743"/>
                  </a:lnTo>
                  <a:lnTo>
                    <a:pt x="25666" y="282473"/>
                  </a:lnTo>
                  <a:lnTo>
                    <a:pt x="24777" y="281203"/>
                  </a:lnTo>
                  <a:lnTo>
                    <a:pt x="25107" y="281203"/>
                  </a:lnTo>
                  <a:lnTo>
                    <a:pt x="25031" y="279933"/>
                  </a:lnTo>
                  <a:lnTo>
                    <a:pt x="24828" y="279933"/>
                  </a:lnTo>
                  <a:lnTo>
                    <a:pt x="24638" y="278663"/>
                  </a:lnTo>
                  <a:lnTo>
                    <a:pt x="23939" y="278663"/>
                  </a:lnTo>
                  <a:lnTo>
                    <a:pt x="23837" y="277393"/>
                  </a:lnTo>
                  <a:lnTo>
                    <a:pt x="23837" y="276123"/>
                  </a:lnTo>
                  <a:lnTo>
                    <a:pt x="23406" y="276123"/>
                  </a:lnTo>
                  <a:lnTo>
                    <a:pt x="23380" y="274853"/>
                  </a:lnTo>
                  <a:lnTo>
                    <a:pt x="23177" y="273583"/>
                  </a:lnTo>
                  <a:lnTo>
                    <a:pt x="22987" y="273583"/>
                  </a:lnTo>
                  <a:lnTo>
                    <a:pt x="22885" y="272313"/>
                  </a:lnTo>
                  <a:lnTo>
                    <a:pt x="22936" y="272529"/>
                  </a:lnTo>
                  <a:lnTo>
                    <a:pt x="23177" y="273583"/>
                  </a:lnTo>
                  <a:lnTo>
                    <a:pt x="23812" y="274853"/>
                  </a:lnTo>
                  <a:lnTo>
                    <a:pt x="23837" y="276123"/>
                  </a:lnTo>
                  <a:lnTo>
                    <a:pt x="24155" y="277393"/>
                  </a:lnTo>
                  <a:lnTo>
                    <a:pt x="24472" y="277393"/>
                  </a:lnTo>
                  <a:lnTo>
                    <a:pt x="24536" y="273583"/>
                  </a:lnTo>
                  <a:lnTo>
                    <a:pt x="24536" y="272313"/>
                  </a:lnTo>
                  <a:lnTo>
                    <a:pt x="24257" y="272313"/>
                  </a:lnTo>
                  <a:lnTo>
                    <a:pt x="23799" y="270865"/>
                  </a:lnTo>
                  <a:lnTo>
                    <a:pt x="23520" y="269773"/>
                  </a:lnTo>
                  <a:lnTo>
                    <a:pt x="24066" y="269773"/>
                  </a:lnTo>
                  <a:lnTo>
                    <a:pt x="24155" y="271043"/>
                  </a:lnTo>
                  <a:lnTo>
                    <a:pt x="24574" y="271043"/>
                  </a:lnTo>
                  <a:lnTo>
                    <a:pt x="24625" y="269773"/>
                  </a:lnTo>
                  <a:lnTo>
                    <a:pt x="24739" y="268503"/>
                  </a:lnTo>
                  <a:lnTo>
                    <a:pt x="24676" y="265963"/>
                  </a:lnTo>
                  <a:lnTo>
                    <a:pt x="24320" y="264693"/>
                  </a:lnTo>
                  <a:lnTo>
                    <a:pt x="25400" y="264693"/>
                  </a:lnTo>
                  <a:lnTo>
                    <a:pt x="25488" y="263423"/>
                  </a:lnTo>
                  <a:lnTo>
                    <a:pt x="26416" y="263423"/>
                  </a:lnTo>
                  <a:lnTo>
                    <a:pt x="26301" y="262153"/>
                  </a:lnTo>
                  <a:lnTo>
                    <a:pt x="26974" y="262153"/>
                  </a:lnTo>
                  <a:lnTo>
                    <a:pt x="26860" y="260883"/>
                  </a:lnTo>
                  <a:lnTo>
                    <a:pt x="26771" y="259613"/>
                  </a:lnTo>
                  <a:lnTo>
                    <a:pt x="26949" y="260883"/>
                  </a:lnTo>
                  <a:lnTo>
                    <a:pt x="27584" y="260883"/>
                  </a:lnTo>
                  <a:lnTo>
                    <a:pt x="27800" y="262153"/>
                  </a:lnTo>
                  <a:lnTo>
                    <a:pt x="27952" y="260883"/>
                  </a:lnTo>
                  <a:lnTo>
                    <a:pt x="28168" y="260883"/>
                  </a:lnTo>
                  <a:lnTo>
                    <a:pt x="28295" y="259613"/>
                  </a:lnTo>
                  <a:lnTo>
                    <a:pt x="28562" y="259613"/>
                  </a:lnTo>
                  <a:lnTo>
                    <a:pt x="28409" y="258343"/>
                  </a:lnTo>
                  <a:lnTo>
                    <a:pt x="28016" y="257073"/>
                  </a:lnTo>
                  <a:lnTo>
                    <a:pt x="27978" y="258343"/>
                  </a:lnTo>
                  <a:lnTo>
                    <a:pt x="28054" y="259613"/>
                  </a:lnTo>
                  <a:lnTo>
                    <a:pt x="27800" y="259613"/>
                  </a:lnTo>
                  <a:lnTo>
                    <a:pt x="27813" y="260883"/>
                  </a:lnTo>
                  <a:lnTo>
                    <a:pt x="27686" y="260883"/>
                  </a:lnTo>
                  <a:lnTo>
                    <a:pt x="27800" y="259613"/>
                  </a:lnTo>
                  <a:lnTo>
                    <a:pt x="27559" y="258343"/>
                  </a:lnTo>
                  <a:lnTo>
                    <a:pt x="27279" y="258343"/>
                  </a:lnTo>
                  <a:lnTo>
                    <a:pt x="27038" y="257073"/>
                  </a:lnTo>
                  <a:lnTo>
                    <a:pt x="27444" y="257073"/>
                  </a:lnTo>
                  <a:lnTo>
                    <a:pt x="27254" y="255803"/>
                  </a:lnTo>
                  <a:lnTo>
                    <a:pt x="27254" y="254533"/>
                  </a:lnTo>
                  <a:lnTo>
                    <a:pt x="27622" y="253263"/>
                  </a:lnTo>
                  <a:lnTo>
                    <a:pt x="27559" y="251993"/>
                  </a:lnTo>
                  <a:lnTo>
                    <a:pt x="28321" y="251993"/>
                  </a:lnTo>
                  <a:lnTo>
                    <a:pt x="28562" y="250723"/>
                  </a:lnTo>
                  <a:lnTo>
                    <a:pt x="28829" y="250723"/>
                  </a:lnTo>
                  <a:lnTo>
                    <a:pt x="28841" y="249453"/>
                  </a:lnTo>
                  <a:lnTo>
                    <a:pt x="28917" y="250723"/>
                  </a:lnTo>
                  <a:lnTo>
                    <a:pt x="29133" y="250723"/>
                  </a:lnTo>
                  <a:lnTo>
                    <a:pt x="29540" y="249453"/>
                  </a:lnTo>
                  <a:lnTo>
                    <a:pt x="29718" y="249453"/>
                  </a:lnTo>
                  <a:lnTo>
                    <a:pt x="29946" y="248183"/>
                  </a:lnTo>
                  <a:lnTo>
                    <a:pt x="30975" y="248183"/>
                  </a:lnTo>
                  <a:lnTo>
                    <a:pt x="31229" y="246913"/>
                  </a:lnTo>
                  <a:lnTo>
                    <a:pt x="31381" y="245643"/>
                  </a:lnTo>
                  <a:lnTo>
                    <a:pt x="31889" y="244373"/>
                  </a:lnTo>
                  <a:lnTo>
                    <a:pt x="32054" y="245643"/>
                  </a:lnTo>
                  <a:lnTo>
                    <a:pt x="32258" y="245643"/>
                  </a:lnTo>
                  <a:lnTo>
                    <a:pt x="32385" y="244373"/>
                  </a:lnTo>
                  <a:lnTo>
                    <a:pt x="32588" y="244373"/>
                  </a:lnTo>
                  <a:lnTo>
                    <a:pt x="33045" y="243103"/>
                  </a:lnTo>
                  <a:lnTo>
                    <a:pt x="33007" y="244373"/>
                  </a:lnTo>
                  <a:lnTo>
                    <a:pt x="32766" y="245643"/>
                  </a:lnTo>
                  <a:lnTo>
                    <a:pt x="32600" y="246913"/>
                  </a:lnTo>
                  <a:lnTo>
                    <a:pt x="32016" y="246913"/>
                  </a:lnTo>
                  <a:lnTo>
                    <a:pt x="31953" y="248183"/>
                  </a:lnTo>
                  <a:lnTo>
                    <a:pt x="32042" y="249453"/>
                  </a:lnTo>
                  <a:lnTo>
                    <a:pt x="32283" y="250723"/>
                  </a:lnTo>
                  <a:lnTo>
                    <a:pt x="33642" y="250723"/>
                  </a:lnTo>
                  <a:lnTo>
                    <a:pt x="33845" y="249453"/>
                  </a:lnTo>
                  <a:lnTo>
                    <a:pt x="34213" y="248183"/>
                  </a:lnTo>
                  <a:lnTo>
                    <a:pt x="34315" y="245643"/>
                  </a:lnTo>
                  <a:lnTo>
                    <a:pt x="34620" y="246913"/>
                  </a:lnTo>
                  <a:lnTo>
                    <a:pt x="35217" y="246913"/>
                  </a:lnTo>
                  <a:lnTo>
                    <a:pt x="35331" y="245643"/>
                  </a:lnTo>
                  <a:lnTo>
                    <a:pt x="36410" y="245643"/>
                  </a:lnTo>
                  <a:lnTo>
                    <a:pt x="36639" y="244373"/>
                  </a:lnTo>
                  <a:lnTo>
                    <a:pt x="37452" y="244373"/>
                  </a:lnTo>
                  <a:lnTo>
                    <a:pt x="37807" y="243103"/>
                  </a:lnTo>
                  <a:lnTo>
                    <a:pt x="37973" y="241833"/>
                  </a:lnTo>
                  <a:lnTo>
                    <a:pt x="38493" y="241833"/>
                  </a:lnTo>
                  <a:lnTo>
                    <a:pt x="38709" y="240563"/>
                  </a:lnTo>
                  <a:lnTo>
                    <a:pt x="39179" y="240563"/>
                  </a:lnTo>
                  <a:lnTo>
                    <a:pt x="39179" y="239293"/>
                  </a:lnTo>
                  <a:lnTo>
                    <a:pt x="38938" y="238023"/>
                  </a:lnTo>
                  <a:lnTo>
                    <a:pt x="38328" y="238023"/>
                  </a:lnTo>
                  <a:lnTo>
                    <a:pt x="38404" y="236753"/>
                  </a:lnTo>
                  <a:lnTo>
                    <a:pt x="38531" y="236753"/>
                  </a:lnTo>
                  <a:lnTo>
                    <a:pt x="38277" y="235483"/>
                  </a:lnTo>
                  <a:lnTo>
                    <a:pt x="37934" y="235483"/>
                  </a:lnTo>
                  <a:lnTo>
                    <a:pt x="37719" y="236753"/>
                  </a:lnTo>
                  <a:lnTo>
                    <a:pt x="37515" y="236753"/>
                  </a:lnTo>
                  <a:lnTo>
                    <a:pt x="37439" y="238023"/>
                  </a:lnTo>
                  <a:lnTo>
                    <a:pt x="37198" y="239293"/>
                  </a:lnTo>
                  <a:lnTo>
                    <a:pt x="37045" y="239293"/>
                  </a:lnTo>
                  <a:lnTo>
                    <a:pt x="36969" y="240563"/>
                  </a:lnTo>
                  <a:lnTo>
                    <a:pt x="37211" y="241833"/>
                  </a:lnTo>
                  <a:lnTo>
                    <a:pt x="36880" y="241833"/>
                  </a:lnTo>
                  <a:lnTo>
                    <a:pt x="36588" y="240563"/>
                  </a:lnTo>
                  <a:lnTo>
                    <a:pt x="36360" y="240563"/>
                  </a:lnTo>
                  <a:lnTo>
                    <a:pt x="36220" y="241833"/>
                  </a:lnTo>
                  <a:lnTo>
                    <a:pt x="34442" y="241833"/>
                  </a:lnTo>
                  <a:lnTo>
                    <a:pt x="34277" y="240868"/>
                  </a:lnTo>
                  <a:lnTo>
                    <a:pt x="34277" y="244373"/>
                  </a:lnTo>
                  <a:lnTo>
                    <a:pt x="33477" y="244373"/>
                  </a:lnTo>
                  <a:lnTo>
                    <a:pt x="34163" y="243103"/>
                  </a:lnTo>
                  <a:lnTo>
                    <a:pt x="34277" y="244373"/>
                  </a:lnTo>
                  <a:lnTo>
                    <a:pt x="34277" y="240868"/>
                  </a:lnTo>
                  <a:lnTo>
                    <a:pt x="34226" y="240563"/>
                  </a:lnTo>
                  <a:lnTo>
                    <a:pt x="33540" y="240563"/>
                  </a:lnTo>
                  <a:lnTo>
                    <a:pt x="33540" y="243103"/>
                  </a:lnTo>
                  <a:lnTo>
                    <a:pt x="33502" y="241833"/>
                  </a:lnTo>
                  <a:lnTo>
                    <a:pt x="33540" y="243103"/>
                  </a:lnTo>
                  <a:lnTo>
                    <a:pt x="33540" y="240563"/>
                  </a:lnTo>
                  <a:lnTo>
                    <a:pt x="33324" y="240563"/>
                  </a:lnTo>
                  <a:lnTo>
                    <a:pt x="33070" y="239293"/>
                  </a:lnTo>
                  <a:lnTo>
                    <a:pt x="33007" y="237782"/>
                  </a:lnTo>
                  <a:lnTo>
                    <a:pt x="32804" y="236753"/>
                  </a:lnTo>
                  <a:lnTo>
                    <a:pt x="32918" y="235483"/>
                  </a:lnTo>
                  <a:lnTo>
                    <a:pt x="33058" y="235483"/>
                  </a:lnTo>
                  <a:lnTo>
                    <a:pt x="33185" y="234213"/>
                  </a:lnTo>
                  <a:lnTo>
                    <a:pt x="32562" y="234213"/>
                  </a:lnTo>
                  <a:lnTo>
                    <a:pt x="32905" y="232943"/>
                  </a:lnTo>
                  <a:lnTo>
                    <a:pt x="33083" y="232943"/>
                  </a:lnTo>
                  <a:lnTo>
                    <a:pt x="33350" y="231673"/>
                  </a:lnTo>
                  <a:lnTo>
                    <a:pt x="33401" y="230403"/>
                  </a:lnTo>
                  <a:lnTo>
                    <a:pt x="33121" y="230403"/>
                  </a:lnTo>
                  <a:lnTo>
                    <a:pt x="32880" y="229133"/>
                  </a:lnTo>
                  <a:lnTo>
                    <a:pt x="32321" y="229133"/>
                  </a:lnTo>
                  <a:lnTo>
                    <a:pt x="32321" y="234213"/>
                  </a:lnTo>
                  <a:lnTo>
                    <a:pt x="32143" y="235483"/>
                  </a:lnTo>
                  <a:lnTo>
                    <a:pt x="31800" y="235483"/>
                  </a:lnTo>
                  <a:lnTo>
                    <a:pt x="31623" y="234213"/>
                  </a:lnTo>
                  <a:lnTo>
                    <a:pt x="32321" y="234213"/>
                  </a:lnTo>
                  <a:lnTo>
                    <a:pt x="32321" y="229133"/>
                  </a:lnTo>
                  <a:lnTo>
                    <a:pt x="31661" y="229133"/>
                  </a:lnTo>
                  <a:lnTo>
                    <a:pt x="28308" y="232943"/>
                  </a:lnTo>
                  <a:lnTo>
                    <a:pt x="26898" y="237782"/>
                  </a:lnTo>
                  <a:lnTo>
                    <a:pt x="27127" y="236753"/>
                  </a:lnTo>
                  <a:lnTo>
                    <a:pt x="27343" y="235483"/>
                  </a:lnTo>
                  <a:lnTo>
                    <a:pt x="27762" y="234213"/>
                  </a:lnTo>
                  <a:lnTo>
                    <a:pt x="27990" y="232943"/>
                  </a:lnTo>
                  <a:lnTo>
                    <a:pt x="28486" y="231673"/>
                  </a:lnTo>
                  <a:lnTo>
                    <a:pt x="28790" y="231673"/>
                  </a:lnTo>
                  <a:lnTo>
                    <a:pt x="29083" y="230403"/>
                  </a:lnTo>
                  <a:lnTo>
                    <a:pt x="29997" y="230403"/>
                  </a:lnTo>
                  <a:lnTo>
                    <a:pt x="30010" y="229133"/>
                  </a:lnTo>
                  <a:lnTo>
                    <a:pt x="30137" y="227863"/>
                  </a:lnTo>
                  <a:lnTo>
                    <a:pt x="30391" y="227863"/>
                  </a:lnTo>
                  <a:lnTo>
                    <a:pt x="30886" y="226593"/>
                  </a:lnTo>
                  <a:lnTo>
                    <a:pt x="31394" y="225323"/>
                  </a:lnTo>
                  <a:lnTo>
                    <a:pt x="35598" y="224053"/>
                  </a:lnTo>
                  <a:lnTo>
                    <a:pt x="36042" y="225323"/>
                  </a:lnTo>
                  <a:lnTo>
                    <a:pt x="36372" y="225323"/>
                  </a:lnTo>
                  <a:lnTo>
                    <a:pt x="36449" y="224053"/>
                  </a:lnTo>
                  <a:lnTo>
                    <a:pt x="38239" y="224053"/>
                  </a:lnTo>
                  <a:lnTo>
                    <a:pt x="38366" y="222783"/>
                  </a:lnTo>
                  <a:lnTo>
                    <a:pt x="38620" y="221513"/>
                  </a:lnTo>
                  <a:lnTo>
                    <a:pt x="37287" y="213893"/>
                  </a:lnTo>
                  <a:lnTo>
                    <a:pt x="36093" y="205003"/>
                  </a:lnTo>
                  <a:lnTo>
                    <a:pt x="35153" y="197383"/>
                  </a:lnTo>
                  <a:lnTo>
                    <a:pt x="34493" y="188493"/>
                  </a:lnTo>
                  <a:lnTo>
                    <a:pt x="34201" y="189763"/>
                  </a:lnTo>
                  <a:lnTo>
                    <a:pt x="33731" y="191033"/>
                  </a:lnTo>
                  <a:lnTo>
                    <a:pt x="33515" y="192303"/>
                  </a:lnTo>
                  <a:lnTo>
                    <a:pt x="32981" y="194843"/>
                  </a:lnTo>
                  <a:lnTo>
                    <a:pt x="32702" y="193573"/>
                  </a:lnTo>
                  <a:lnTo>
                    <a:pt x="32562" y="194843"/>
                  </a:lnTo>
                  <a:lnTo>
                    <a:pt x="32245" y="194843"/>
                  </a:lnTo>
                  <a:lnTo>
                    <a:pt x="31991" y="196113"/>
                  </a:lnTo>
                  <a:lnTo>
                    <a:pt x="31559" y="196113"/>
                  </a:lnTo>
                  <a:lnTo>
                    <a:pt x="31508" y="197383"/>
                  </a:lnTo>
                  <a:lnTo>
                    <a:pt x="31457" y="196113"/>
                  </a:lnTo>
                  <a:lnTo>
                    <a:pt x="30911" y="196113"/>
                  </a:lnTo>
                  <a:lnTo>
                    <a:pt x="30899" y="194843"/>
                  </a:lnTo>
                  <a:lnTo>
                    <a:pt x="30302" y="194843"/>
                  </a:lnTo>
                  <a:lnTo>
                    <a:pt x="30200" y="193573"/>
                  </a:lnTo>
                  <a:lnTo>
                    <a:pt x="30302" y="192303"/>
                  </a:lnTo>
                  <a:lnTo>
                    <a:pt x="30391" y="191033"/>
                  </a:lnTo>
                  <a:lnTo>
                    <a:pt x="30581" y="191033"/>
                  </a:lnTo>
                  <a:lnTo>
                    <a:pt x="30530" y="189763"/>
                  </a:lnTo>
                  <a:lnTo>
                    <a:pt x="30734" y="189763"/>
                  </a:lnTo>
                  <a:lnTo>
                    <a:pt x="30822" y="188493"/>
                  </a:lnTo>
                  <a:lnTo>
                    <a:pt x="31089" y="188493"/>
                  </a:lnTo>
                  <a:lnTo>
                    <a:pt x="31153" y="187223"/>
                  </a:lnTo>
                  <a:lnTo>
                    <a:pt x="30784" y="187223"/>
                  </a:lnTo>
                  <a:lnTo>
                    <a:pt x="30518" y="188493"/>
                  </a:lnTo>
                  <a:lnTo>
                    <a:pt x="30429" y="187223"/>
                  </a:lnTo>
                  <a:lnTo>
                    <a:pt x="29425" y="187223"/>
                  </a:lnTo>
                  <a:lnTo>
                    <a:pt x="29667" y="185953"/>
                  </a:lnTo>
                  <a:lnTo>
                    <a:pt x="29375" y="185953"/>
                  </a:lnTo>
                  <a:lnTo>
                    <a:pt x="29235" y="184683"/>
                  </a:lnTo>
                  <a:lnTo>
                    <a:pt x="28854" y="184683"/>
                  </a:lnTo>
                  <a:lnTo>
                    <a:pt x="28740" y="183413"/>
                  </a:lnTo>
                  <a:lnTo>
                    <a:pt x="28397" y="183413"/>
                  </a:lnTo>
                  <a:lnTo>
                    <a:pt x="27787" y="184683"/>
                  </a:lnTo>
                  <a:lnTo>
                    <a:pt x="26454" y="184683"/>
                  </a:lnTo>
                  <a:lnTo>
                    <a:pt x="26454" y="239293"/>
                  </a:lnTo>
                  <a:lnTo>
                    <a:pt x="26327" y="240563"/>
                  </a:lnTo>
                  <a:lnTo>
                    <a:pt x="26073" y="240563"/>
                  </a:lnTo>
                  <a:lnTo>
                    <a:pt x="26339" y="239293"/>
                  </a:lnTo>
                  <a:lnTo>
                    <a:pt x="26454" y="184683"/>
                  </a:lnTo>
                  <a:lnTo>
                    <a:pt x="24955" y="184683"/>
                  </a:lnTo>
                  <a:lnTo>
                    <a:pt x="24638" y="187223"/>
                  </a:lnTo>
                  <a:lnTo>
                    <a:pt x="24892" y="188493"/>
                  </a:lnTo>
                  <a:lnTo>
                    <a:pt x="24409" y="188493"/>
                  </a:lnTo>
                  <a:lnTo>
                    <a:pt x="24117" y="189763"/>
                  </a:lnTo>
                  <a:lnTo>
                    <a:pt x="23863" y="191033"/>
                  </a:lnTo>
                  <a:lnTo>
                    <a:pt x="24015" y="191033"/>
                  </a:lnTo>
                  <a:lnTo>
                    <a:pt x="23901" y="192303"/>
                  </a:lnTo>
                  <a:lnTo>
                    <a:pt x="23837" y="193573"/>
                  </a:lnTo>
                  <a:lnTo>
                    <a:pt x="23698" y="194843"/>
                  </a:lnTo>
                  <a:lnTo>
                    <a:pt x="22872" y="196113"/>
                  </a:lnTo>
                  <a:lnTo>
                    <a:pt x="22733" y="196113"/>
                  </a:lnTo>
                  <a:lnTo>
                    <a:pt x="22529" y="197383"/>
                  </a:lnTo>
                  <a:lnTo>
                    <a:pt x="21945" y="198653"/>
                  </a:lnTo>
                  <a:lnTo>
                    <a:pt x="22809" y="201193"/>
                  </a:lnTo>
                  <a:lnTo>
                    <a:pt x="23253" y="206273"/>
                  </a:lnTo>
                  <a:lnTo>
                    <a:pt x="22923" y="206908"/>
                  </a:lnTo>
                  <a:lnTo>
                    <a:pt x="22923" y="272313"/>
                  </a:lnTo>
                  <a:lnTo>
                    <a:pt x="22745" y="270865"/>
                  </a:lnTo>
                  <a:lnTo>
                    <a:pt x="22606" y="269773"/>
                  </a:lnTo>
                  <a:lnTo>
                    <a:pt x="22771" y="269773"/>
                  </a:lnTo>
                  <a:lnTo>
                    <a:pt x="22771" y="271043"/>
                  </a:lnTo>
                  <a:lnTo>
                    <a:pt x="22923" y="272313"/>
                  </a:lnTo>
                  <a:lnTo>
                    <a:pt x="22923" y="206908"/>
                  </a:lnTo>
                  <a:lnTo>
                    <a:pt x="20586" y="211353"/>
                  </a:lnTo>
                  <a:lnTo>
                    <a:pt x="20053" y="211353"/>
                  </a:lnTo>
                  <a:lnTo>
                    <a:pt x="19761" y="212623"/>
                  </a:lnTo>
                  <a:lnTo>
                    <a:pt x="19050" y="212623"/>
                  </a:lnTo>
                  <a:lnTo>
                    <a:pt x="18884" y="213893"/>
                  </a:lnTo>
                  <a:lnTo>
                    <a:pt x="18872" y="215163"/>
                  </a:lnTo>
                  <a:lnTo>
                    <a:pt x="19050" y="215163"/>
                  </a:lnTo>
                  <a:lnTo>
                    <a:pt x="19164" y="216433"/>
                  </a:lnTo>
                  <a:lnTo>
                    <a:pt x="18999" y="216433"/>
                  </a:lnTo>
                  <a:lnTo>
                    <a:pt x="18999" y="218973"/>
                  </a:lnTo>
                  <a:lnTo>
                    <a:pt x="19050" y="221513"/>
                  </a:lnTo>
                  <a:lnTo>
                    <a:pt x="18961" y="222783"/>
                  </a:lnTo>
                  <a:lnTo>
                    <a:pt x="18567" y="222783"/>
                  </a:lnTo>
                  <a:lnTo>
                    <a:pt x="18529" y="224053"/>
                  </a:lnTo>
                  <a:lnTo>
                    <a:pt x="18516" y="225323"/>
                  </a:lnTo>
                  <a:lnTo>
                    <a:pt x="18326" y="225323"/>
                  </a:lnTo>
                  <a:lnTo>
                    <a:pt x="18211" y="224053"/>
                  </a:lnTo>
                  <a:lnTo>
                    <a:pt x="17983" y="224053"/>
                  </a:lnTo>
                  <a:lnTo>
                    <a:pt x="17792" y="225323"/>
                  </a:lnTo>
                  <a:lnTo>
                    <a:pt x="17653" y="226593"/>
                  </a:lnTo>
                  <a:lnTo>
                    <a:pt x="17449" y="225323"/>
                  </a:lnTo>
                  <a:lnTo>
                    <a:pt x="17170" y="225323"/>
                  </a:lnTo>
                  <a:lnTo>
                    <a:pt x="17081" y="224053"/>
                  </a:lnTo>
                  <a:lnTo>
                    <a:pt x="16954" y="224053"/>
                  </a:lnTo>
                  <a:lnTo>
                    <a:pt x="16725" y="222783"/>
                  </a:lnTo>
                  <a:lnTo>
                    <a:pt x="16510" y="221513"/>
                  </a:lnTo>
                  <a:lnTo>
                    <a:pt x="16090" y="220243"/>
                  </a:lnTo>
                  <a:lnTo>
                    <a:pt x="16370" y="218973"/>
                  </a:lnTo>
                  <a:lnTo>
                    <a:pt x="16395" y="217703"/>
                  </a:lnTo>
                  <a:lnTo>
                    <a:pt x="16598" y="217703"/>
                  </a:lnTo>
                  <a:lnTo>
                    <a:pt x="16586" y="215163"/>
                  </a:lnTo>
                  <a:lnTo>
                    <a:pt x="16789" y="215163"/>
                  </a:lnTo>
                  <a:lnTo>
                    <a:pt x="16954" y="213893"/>
                  </a:lnTo>
                  <a:lnTo>
                    <a:pt x="17018" y="212623"/>
                  </a:lnTo>
                  <a:lnTo>
                    <a:pt x="16611" y="211353"/>
                  </a:lnTo>
                  <a:lnTo>
                    <a:pt x="15252" y="211353"/>
                  </a:lnTo>
                  <a:lnTo>
                    <a:pt x="14782" y="212623"/>
                  </a:lnTo>
                  <a:lnTo>
                    <a:pt x="14744" y="210083"/>
                  </a:lnTo>
                  <a:lnTo>
                    <a:pt x="13690" y="210083"/>
                  </a:lnTo>
                  <a:lnTo>
                    <a:pt x="13474" y="208813"/>
                  </a:lnTo>
                  <a:lnTo>
                    <a:pt x="13449" y="207543"/>
                  </a:lnTo>
                  <a:lnTo>
                    <a:pt x="13208" y="207543"/>
                  </a:lnTo>
                  <a:lnTo>
                    <a:pt x="12979" y="206273"/>
                  </a:lnTo>
                  <a:lnTo>
                    <a:pt x="12750" y="206273"/>
                  </a:lnTo>
                  <a:lnTo>
                    <a:pt x="12103" y="205003"/>
                  </a:lnTo>
                  <a:lnTo>
                    <a:pt x="11150" y="205003"/>
                  </a:lnTo>
                  <a:lnTo>
                    <a:pt x="10871" y="206273"/>
                  </a:lnTo>
                  <a:lnTo>
                    <a:pt x="10845" y="205003"/>
                  </a:lnTo>
                  <a:lnTo>
                    <a:pt x="11049" y="205003"/>
                  </a:lnTo>
                  <a:lnTo>
                    <a:pt x="11150" y="202463"/>
                  </a:lnTo>
                  <a:lnTo>
                    <a:pt x="11442" y="201193"/>
                  </a:lnTo>
                  <a:lnTo>
                    <a:pt x="11582" y="199923"/>
                  </a:lnTo>
                  <a:lnTo>
                    <a:pt x="10756" y="199923"/>
                  </a:lnTo>
                  <a:lnTo>
                    <a:pt x="10972" y="198653"/>
                  </a:lnTo>
                  <a:lnTo>
                    <a:pt x="11176" y="197383"/>
                  </a:lnTo>
                  <a:lnTo>
                    <a:pt x="11417" y="196113"/>
                  </a:lnTo>
                  <a:lnTo>
                    <a:pt x="11798" y="194843"/>
                  </a:lnTo>
                  <a:lnTo>
                    <a:pt x="12001" y="194843"/>
                  </a:lnTo>
                  <a:lnTo>
                    <a:pt x="12446" y="193573"/>
                  </a:lnTo>
                  <a:lnTo>
                    <a:pt x="12827" y="192303"/>
                  </a:lnTo>
                  <a:lnTo>
                    <a:pt x="12966" y="192303"/>
                  </a:lnTo>
                  <a:lnTo>
                    <a:pt x="13296" y="191033"/>
                  </a:lnTo>
                  <a:lnTo>
                    <a:pt x="13474" y="191033"/>
                  </a:lnTo>
                  <a:lnTo>
                    <a:pt x="13792" y="189763"/>
                  </a:lnTo>
                  <a:lnTo>
                    <a:pt x="14097" y="189763"/>
                  </a:lnTo>
                  <a:lnTo>
                    <a:pt x="14211" y="188493"/>
                  </a:lnTo>
                  <a:lnTo>
                    <a:pt x="15113" y="187223"/>
                  </a:lnTo>
                  <a:lnTo>
                    <a:pt x="15443" y="187223"/>
                  </a:lnTo>
                  <a:lnTo>
                    <a:pt x="15519" y="185953"/>
                  </a:lnTo>
                  <a:lnTo>
                    <a:pt x="16675" y="185953"/>
                  </a:lnTo>
                  <a:lnTo>
                    <a:pt x="16852" y="184683"/>
                  </a:lnTo>
                  <a:lnTo>
                    <a:pt x="17005" y="183413"/>
                  </a:lnTo>
                  <a:lnTo>
                    <a:pt x="17602" y="183413"/>
                  </a:lnTo>
                  <a:lnTo>
                    <a:pt x="18034" y="182143"/>
                  </a:lnTo>
                  <a:lnTo>
                    <a:pt x="18199" y="180873"/>
                  </a:lnTo>
                  <a:lnTo>
                    <a:pt x="18478" y="180873"/>
                  </a:lnTo>
                  <a:lnTo>
                    <a:pt x="18643" y="182143"/>
                  </a:lnTo>
                  <a:lnTo>
                    <a:pt x="19189" y="180873"/>
                  </a:lnTo>
                  <a:lnTo>
                    <a:pt x="19507" y="180873"/>
                  </a:lnTo>
                  <a:lnTo>
                    <a:pt x="19964" y="179603"/>
                  </a:lnTo>
                  <a:lnTo>
                    <a:pt x="20485" y="178333"/>
                  </a:lnTo>
                  <a:lnTo>
                    <a:pt x="20701" y="178333"/>
                  </a:lnTo>
                  <a:lnTo>
                    <a:pt x="21196" y="177063"/>
                  </a:lnTo>
                  <a:lnTo>
                    <a:pt x="21336" y="175793"/>
                  </a:lnTo>
                  <a:lnTo>
                    <a:pt x="21590" y="175793"/>
                  </a:lnTo>
                  <a:lnTo>
                    <a:pt x="22136" y="174523"/>
                  </a:lnTo>
                  <a:lnTo>
                    <a:pt x="21844" y="175793"/>
                  </a:lnTo>
                  <a:lnTo>
                    <a:pt x="21374" y="177063"/>
                  </a:lnTo>
                  <a:lnTo>
                    <a:pt x="20828" y="179603"/>
                  </a:lnTo>
                  <a:lnTo>
                    <a:pt x="20650" y="179603"/>
                  </a:lnTo>
                  <a:lnTo>
                    <a:pt x="20624" y="180873"/>
                  </a:lnTo>
                  <a:lnTo>
                    <a:pt x="20053" y="180873"/>
                  </a:lnTo>
                  <a:lnTo>
                    <a:pt x="19761" y="182143"/>
                  </a:lnTo>
                  <a:lnTo>
                    <a:pt x="19583" y="182143"/>
                  </a:lnTo>
                  <a:lnTo>
                    <a:pt x="19481" y="183413"/>
                  </a:lnTo>
                  <a:lnTo>
                    <a:pt x="19773" y="182143"/>
                  </a:lnTo>
                  <a:lnTo>
                    <a:pt x="20472" y="182143"/>
                  </a:lnTo>
                  <a:lnTo>
                    <a:pt x="20180" y="184683"/>
                  </a:lnTo>
                  <a:lnTo>
                    <a:pt x="20612" y="184683"/>
                  </a:lnTo>
                  <a:lnTo>
                    <a:pt x="20891" y="183413"/>
                  </a:lnTo>
                  <a:lnTo>
                    <a:pt x="21310" y="183413"/>
                  </a:lnTo>
                  <a:lnTo>
                    <a:pt x="21907" y="182143"/>
                  </a:lnTo>
                  <a:lnTo>
                    <a:pt x="22174" y="180873"/>
                  </a:lnTo>
                  <a:lnTo>
                    <a:pt x="22390" y="180873"/>
                  </a:lnTo>
                  <a:lnTo>
                    <a:pt x="22504" y="179603"/>
                  </a:lnTo>
                  <a:lnTo>
                    <a:pt x="22758" y="180873"/>
                  </a:lnTo>
                  <a:lnTo>
                    <a:pt x="22606" y="180873"/>
                  </a:lnTo>
                  <a:lnTo>
                    <a:pt x="22580" y="182143"/>
                  </a:lnTo>
                  <a:lnTo>
                    <a:pt x="24193" y="182143"/>
                  </a:lnTo>
                  <a:lnTo>
                    <a:pt x="24460" y="180873"/>
                  </a:lnTo>
                  <a:lnTo>
                    <a:pt x="24472" y="179603"/>
                  </a:lnTo>
                  <a:lnTo>
                    <a:pt x="23926" y="179603"/>
                  </a:lnTo>
                  <a:lnTo>
                    <a:pt x="24053" y="178333"/>
                  </a:lnTo>
                  <a:lnTo>
                    <a:pt x="23850" y="178333"/>
                  </a:lnTo>
                  <a:lnTo>
                    <a:pt x="23876" y="177063"/>
                  </a:lnTo>
                  <a:lnTo>
                    <a:pt x="23456" y="177063"/>
                  </a:lnTo>
                  <a:lnTo>
                    <a:pt x="23291" y="175793"/>
                  </a:lnTo>
                  <a:lnTo>
                    <a:pt x="23025" y="175793"/>
                  </a:lnTo>
                  <a:lnTo>
                    <a:pt x="23088" y="174523"/>
                  </a:lnTo>
                  <a:lnTo>
                    <a:pt x="23101" y="173253"/>
                  </a:lnTo>
                  <a:lnTo>
                    <a:pt x="22987" y="174523"/>
                  </a:lnTo>
                  <a:lnTo>
                    <a:pt x="22860" y="174523"/>
                  </a:lnTo>
                  <a:lnTo>
                    <a:pt x="22860" y="175793"/>
                  </a:lnTo>
                  <a:lnTo>
                    <a:pt x="22504" y="175793"/>
                  </a:lnTo>
                  <a:lnTo>
                    <a:pt x="22847" y="174523"/>
                  </a:lnTo>
                  <a:lnTo>
                    <a:pt x="22656" y="174523"/>
                  </a:lnTo>
                  <a:lnTo>
                    <a:pt x="22733" y="173253"/>
                  </a:lnTo>
                  <a:lnTo>
                    <a:pt x="23101" y="173253"/>
                  </a:lnTo>
                  <a:lnTo>
                    <a:pt x="23520" y="173253"/>
                  </a:lnTo>
                  <a:lnTo>
                    <a:pt x="23469" y="174523"/>
                  </a:lnTo>
                  <a:lnTo>
                    <a:pt x="23749" y="174523"/>
                  </a:lnTo>
                  <a:lnTo>
                    <a:pt x="23901" y="175793"/>
                  </a:lnTo>
                  <a:lnTo>
                    <a:pt x="24066" y="174523"/>
                  </a:lnTo>
                  <a:lnTo>
                    <a:pt x="23939" y="173253"/>
                  </a:lnTo>
                  <a:lnTo>
                    <a:pt x="24295" y="173253"/>
                  </a:lnTo>
                  <a:lnTo>
                    <a:pt x="24384" y="171983"/>
                  </a:lnTo>
                  <a:lnTo>
                    <a:pt x="24472" y="173253"/>
                  </a:lnTo>
                  <a:lnTo>
                    <a:pt x="24739" y="171983"/>
                  </a:lnTo>
                  <a:lnTo>
                    <a:pt x="25603" y="171983"/>
                  </a:lnTo>
                  <a:lnTo>
                    <a:pt x="25730" y="170713"/>
                  </a:lnTo>
                  <a:lnTo>
                    <a:pt x="25933" y="170713"/>
                  </a:lnTo>
                  <a:lnTo>
                    <a:pt x="26466" y="169443"/>
                  </a:lnTo>
                  <a:lnTo>
                    <a:pt x="26784" y="169443"/>
                  </a:lnTo>
                  <a:lnTo>
                    <a:pt x="27051" y="168173"/>
                  </a:lnTo>
                  <a:lnTo>
                    <a:pt x="26974" y="166903"/>
                  </a:lnTo>
                  <a:lnTo>
                    <a:pt x="27152" y="165633"/>
                  </a:lnTo>
                  <a:lnTo>
                    <a:pt x="27673" y="165633"/>
                  </a:lnTo>
                  <a:lnTo>
                    <a:pt x="27825" y="164363"/>
                  </a:lnTo>
                  <a:lnTo>
                    <a:pt x="28117" y="164363"/>
                  </a:lnTo>
                  <a:lnTo>
                    <a:pt x="28295" y="163093"/>
                  </a:lnTo>
                  <a:lnTo>
                    <a:pt x="28524" y="163093"/>
                  </a:lnTo>
                  <a:lnTo>
                    <a:pt x="28524" y="161823"/>
                  </a:lnTo>
                  <a:lnTo>
                    <a:pt x="28282" y="161823"/>
                  </a:lnTo>
                  <a:lnTo>
                    <a:pt x="28714" y="160553"/>
                  </a:lnTo>
                  <a:lnTo>
                    <a:pt x="29235" y="160553"/>
                  </a:lnTo>
                  <a:lnTo>
                    <a:pt x="29387" y="161823"/>
                  </a:lnTo>
                  <a:lnTo>
                    <a:pt x="29705" y="161823"/>
                  </a:lnTo>
                  <a:lnTo>
                    <a:pt x="29794" y="160553"/>
                  </a:lnTo>
                  <a:lnTo>
                    <a:pt x="30734" y="160553"/>
                  </a:lnTo>
                  <a:lnTo>
                    <a:pt x="31026" y="159283"/>
                  </a:lnTo>
                  <a:lnTo>
                    <a:pt x="31153" y="159283"/>
                  </a:lnTo>
                  <a:lnTo>
                    <a:pt x="31178" y="158013"/>
                  </a:lnTo>
                  <a:lnTo>
                    <a:pt x="31330" y="158013"/>
                  </a:lnTo>
                  <a:lnTo>
                    <a:pt x="31457" y="159283"/>
                  </a:lnTo>
                  <a:lnTo>
                    <a:pt x="31330" y="160553"/>
                  </a:lnTo>
                  <a:lnTo>
                    <a:pt x="32131" y="160553"/>
                  </a:lnTo>
                  <a:lnTo>
                    <a:pt x="32054" y="161823"/>
                  </a:lnTo>
                  <a:lnTo>
                    <a:pt x="31343" y="161823"/>
                  </a:lnTo>
                  <a:lnTo>
                    <a:pt x="31153" y="163093"/>
                  </a:lnTo>
                  <a:lnTo>
                    <a:pt x="31800" y="163093"/>
                  </a:lnTo>
                  <a:lnTo>
                    <a:pt x="31991" y="164363"/>
                  </a:lnTo>
                  <a:lnTo>
                    <a:pt x="32169" y="163093"/>
                  </a:lnTo>
                  <a:lnTo>
                    <a:pt x="32385" y="163093"/>
                  </a:lnTo>
                  <a:lnTo>
                    <a:pt x="32359" y="164363"/>
                  </a:lnTo>
                  <a:lnTo>
                    <a:pt x="31991" y="164363"/>
                  </a:lnTo>
                  <a:lnTo>
                    <a:pt x="31750" y="165633"/>
                  </a:lnTo>
                  <a:lnTo>
                    <a:pt x="32524" y="165633"/>
                  </a:lnTo>
                  <a:lnTo>
                    <a:pt x="32766" y="164363"/>
                  </a:lnTo>
                  <a:lnTo>
                    <a:pt x="32588" y="164363"/>
                  </a:lnTo>
                  <a:lnTo>
                    <a:pt x="32626" y="163093"/>
                  </a:lnTo>
                  <a:lnTo>
                    <a:pt x="32804" y="164363"/>
                  </a:lnTo>
                  <a:lnTo>
                    <a:pt x="32969" y="166903"/>
                  </a:lnTo>
                  <a:lnTo>
                    <a:pt x="32385" y="166903"/>
                  </a:lnTo>
                  <a:lnTo>
                    <a:pt x="32283" y="168173"/>
                  </a:lnTo>
                  <a:lnTo>
                    <a:pt x="31750" y="168173"/>
                  </a:lnTo>
                  <a:lnTo>
                    <a:pt x="31699" y="169443"/>
                  </a:lnTo>
                  <a:lnTo>
                    <a:pt x="31318" y="169443"/>
                  </a:lnTo>
                  <a:lnTo>
                    <a:pt x="30746" y="170713"/>
                  </a:lnTo>
                  <a:lnTo>
                    <a:pt x="30454" y="170713"/>
                  </a:lnTo>
                  <a:lnTo>
                    <a:pt x="30505" y="171983"/>
                  </a:lnTo>
                  <a:lnTo>
                    <a:pt x="30708" y="173253"/>
                  </a:lnTo>
                  <a:lnTo>
                    <a:pt x="29591" y="173253"/>
                  </a:lnTo>
                  <a:lnTo>
                    <a:pt x="29362" y="174523"/>
                  </a:lnTo>
                  <a:lnTo>
                    <a:pt x="28676" y="174523"/>
                  </a:lnTo>
                  <a:lnTo>
                    <a:pt x="28587" y="173253"/>
                  </a:lnTo>
                  <a:lnTo>
                    <a:pt x="28549" y="174523"/>
                  </a:lnTo>
                  <a:lnTo>
                    <a:pt x="28422" y="174523"/>
                  </a:lnTo>
                  <a:lnTo>
                    <a:pt x="28244" y="173253"/>
                  </a:lnTo>
                  <a:lnTo>
                    <a:pt x="27762" y="174523"/>
                  </a:lnTo>
                  <a:lnTo>
                    <a:pt x="27495" y="174523"/>
                  </a:lnTo>
                  <a:lnTo>
                    <a:pt x="27216" y="175793"/>
                  </a:lnTo>
                  <a:lnTo>
                    <a:pt x="27063" y="175793"/>
                  </a:lnTo>
                  <a:lnTo>
                    <a:pt x="26619" y="177063"/>
                  </a:lnTo>
                  <a:lnTo>
                    <a:pt x="26644" y="178333"/>
                  </a:lnTo>
                  <a:lnTo>
                    <a:pt x="28016" y="178333"/>
                  </a:lnTo>
                  <a:lnTo>
                    <a:pt x="28244" y="177063"/>
                  </a:lnTo>
                  <a:lnTo>
                    <a:pt x="28892" y="177063"/>
                  </a:lnTo>
                  <a:lnTo>
                    <a:pt x="29006" y="178333"/>
                  </a:lnTo>
                  <a:lnTo>
                    <a:pt x="29184" y="177063"/>
                  </a:lnTo>
                  <a:lnTo>
                    <a:pt x="29337" y="177063"/>
                  </a:lnTo>
                  <a:lnTo>
                    <a:pt x="29387" y="175793"/>
                  </a:lnTo>
                  <a:lnTo>
                    <a:pt x="29616" y="175793"/>
                  </a:lnTo>
                  <a:lnTo>
                    <a:pt x="29578" y="177063"/>
                  </a:lnTo>
                  <a:lnTo>
                    <a:pt x="30035" y="177063"/>
                  </a:lnTo>
                  <a:lnTo>
                    <a:pt x="30124" y="178333"/>
                  </a:lnTo>
                  <a:lnTo>
                    <a:pt x="30353" y="178333"/>
                  </a:lnTo>
                  <a:lnTo>
                    <a:pt x="30149" y="179603"/>
                  </a:lnTo>
                  <a:lnTo>
                    <a:pt x="30441" y="179603"/>
                  </a:lnTo>
                  <a:lnTo>
                    <a:pt x="30530" y="180873"/>
                  </a:lnTo>
                  <a:lnTo>
                    <a:pt x="30784" y="180873"/>
                  </a:lnTo>
                  <a:lnTo>
                    <a:pt x="30581" y="182143"/>
                  </a:lnTo>
                  <a:lnTo>
                    <a:pt x="32092" y="182143"/>
                  </a:lnTo>
                  <a:lnTo>
                    <a:pt x="32270" y="183413"/>
                  </a:lnTo>
                  <a:lnTo>
                    <a:pt x="32918" y="183413"/>
                  </a:lnTo>
                  <a:lnTo>
                    <a:pt x="33020" y="182143"/>
                  </a:lnTo>
                  <a:lnTo>
                    <a:pt x="33464" y="183413"/>
                  </a:lnTo>
                  <a:lnTo>
                    <a:pt x="34010" y="183413"/>
                  </a:lnTo>
                  <a:lnTo>
                    <a:pt x="34036" y="179603"/>
                  </a:lnTo>
                  <a:lnTo>
                    <a:pt x="33540" y="179603"/>
                  </a:lnTo>
                  <a:lnTo>
                    <a:pt x="33261" y="178333"/>
                  </a:lnTo>
                  <a:lnTo>
                    <a:pt x="33985" y="178333"/>
                  </a:lnTo>
                  <a:lnTo>
                    <a:pt x="33997" y="175031"/>
                  </a:lnTo>
                  <a:lnTo>
                    <a:pt x="34061" y="177698"/>
                  </a:lnTo>
                  <a:lnTo>
                    <a:pt x="34467" y="178562"/>
                  </a:lnTo>
                  <a:lnTo>
                    <a:pt x="34632" y="179019"/>
                  </a:lnTo>
                  <a:lnTo>
                    <a:pt x="35001" y="179082"/>
                  </a:lnTo>
                  <a:lnTo>
                    <a:pt x="35318" y="179184"/>
                  </a:lnTo>
                  <a:lnTo>
                    <a:pt x="35433" y="179514"/>
                  </a:lnTo>
                  <a:lnTo>
                    <a:pt x="35636" y="180289"/>
                  </a:lnTo>
                  <a:lnTo>
                    <a:pt x="35725" y="180479"/>
                  </a:lnTo>
                  <a:lnTo>
                    <a:pt x="35953" y="180733"/>
                  </a:lnTo>
                  <a:lnTo>
                    <a:pt x="36106" y="180289"/>
                  </a:lnTo>
                  <a:lnTo>
                    <a:pt x="36182" y="176047"/>
                  </a:lnTo>
                  <a:lnTo>
                    <a:pt x="36271" y="176377"/>
                  </a:lnTo>
                  <a:lnTo>
                    <a:pt x="36398" y="176974"/>
                  </a:lnTo>
                  <a:lnTo>
                    <a:pt x="36677" y="177063"/>
                  </a:lnTo>
                  <a:lnTo>
                    <a:pt x="36791" y="176669"/>
                  </a:lnTo>
                  <a:lnTo>
                    <a:pt x="36880" y="176047"/>
                  </a:lnTo>
                  <a:lnTo>
                    <a:pt x="36982" y="175171"/>
                  </a:lnTo>
                  <a:lnTo>
                    <a:pt x="36487" y="174040"/>
                  </a:lnTo>
                  <a:lnTo>
                    <a:pt x="36385" y="173875"/>
                  </a:lnTo>
                  <a:lnTo>
                    <a:pt x="36360" y="173469"/>
                  </a:lnTo>
                  <a:lnTo>
                    <a:pt x="36550" y="173875"/>
                  </a:lnTo>
                  <a:lnTo>
                    <a:pt x="36728" y="174002"/>
                  </a:lnTo>
                  <a:lnTo>
                    <a:pt x="36868" y="173469"/>
                  </a:lnTo>
                  <a:lnTo>
                    <a:pt x="36271" y="171704"/>
                  </a:lnTo>
                  <a:lnTo>
                    <a:pt x="36131" y="171780"/>
                  </a:lnTo>
                  <a:lnTo>
                    <a:pt x="35979" y="171665"/>
                  </a:lnTo>
                  <a:lnTo>
                    <a:pt x="35814" y="171475"/>
                  </a:lnTo>
                  <a:lnTo>
                    <a:pt x="35725" y="171234"/>
                  </a:lnTo>
                  <a:lnTo>
                    <a:pt x="35572" y="169532"/>
                  </a:lnTo>
                  <a:lnTo>
                    <a:pt x="35471" y="169240"/>
                  </a:lnTo>
                  <a:lnTo>
                    <a:pt x="35318" y="169367"/>
                  </a:lnTo>
                  <a:lnTo>
                    <a:pt x="35191" y="169532"/>
                  </a:lnTo>
                  <a:lnTo>
                    <a:pt x="35471" y="168973"/>
                  </a:lnTo>
                  <a:lnTo>
                    <a:pt x="35725" y="168973"/>
                  </a:lnTo>
                  <a:lnTo>
                    <a:pt x="35877" y="168262"/>
                  </a:lnTo>
                  <a:lnTo>
                    <a:pt x="36004" y="167233"/>
                  </a:lnTo>
                  <a:lnTo>
                    <a:pt x="36131" y="167309"/>
                  </a:lnTo>
                  <a:lnTo>
                    <a:pt x="36322" y="167297"/>
                  </a:lnTo>
                  <a:lnTo>
                    <a:pt x="36499" y="167513"/>
                  </a:lnTo>
                  <a:lnTo>
                    <a:pt x="36664" y="167627"/>
                  </a:lnTo>
                  <a:lnTo>
                    <a:pt x="36715" y="167906"/>
                  </a:lnTo>
                  <a:lnTo>
                    <a:pt x="36830" y="169240"/>
                  </a:lnTo>
                  <a:lnTo>
                    <a:pt x="36918" y="169532"/>
                  </a:lnTo>
                  <a:lnTo>
                    <a:pt x="37172" y="169989"/>
                  </a:lnTo>
                  <a:lnTo>
                    <a:pt x="37236" y="170370"/>
                  </a:lnTo>
                  <a:lnTo>
                    <a:pt x="37426" y="170764"/>
                  </a:lnTo>
                  <a:lnTo>
                    <a:pt x="37630" y="170434"/>
                  </a:lnTo>
                  <a:lnTo>
                    <a:pt x="37706" y="171234"/>
                  </a:lnTo>
                  <a:lnTo>
                    <a:pt x="37846" y="171234"/>
                  </a:lnTo>
                  <a:lnTo>
                    <a:pt x="37985" y="171056"/>
                  </a:lnTo>
                  <a:lnTo>
                    <a:pt x="38087" y="170840"/>
                  </a:lnTo>
                  <a:lnTo>
                    <a:pt x="38214" y="170649"/>
                  </a:lnTo>
                  <a:lnTo>
                    <a:pt x="38315" y="170434"/>
                  </a:lnTo>
                  <a:lnTo>
                    <a:pt x="38493" y="169367"/>
                  </a:lnTo>
                  <a:lnTo>
                    <a:pt x="38569" y="168262"/>
                  </a:lnTo>
                  <a:lnTo>
                    <a:pt x="38798" y="168554"/>
                  </a:lnTo>
                  <a:lnTo>
                    <a:pt x="39268" y="168262"/>
                  </a:lnTo>
                  <a:lnTo>
                    <a:pt x="39522" y="168097"/>
                  </a:lnTo>
                  <a:lnTo>
                    <a:pt x="39687" y="167614"/>
                  </a:lnTo>
                  <a:lnTo>
                    <a:pt x="39649" y="167297"/>
                  </a:lnTo>
                  <a:lnTo>
                    <a:pt x="39776" y="166839"/>
                  </a:lnTo>
                  <a:lnTo>
                    <a:pt x="39954" y="166433"/>
                  </a:lnTo>
                  <a:lnTo>
                    <a:pt x="40055" y="165519"/>
                  </a:lnTo>
                  <a:lnTo>
                    <a:pt x="40195" y="165519"/>
                  </a:lnTo>
                  <a:lnTo>
                    <a:pt x="40474" y="164909"/>
                  </a:lnTo>
                  <a:lnTo>
                    <a:pt x="40754" y="164096"/>
                  </a:lnTo>
                  <a:close/>
                </a:path>
                <a:path w="429895" h="428625">
                  <a:moveTo>
                    <a:pt x="42672" y="212737"/>
                  </a:moveTo>
                  <a:lnTo>
                    <a:pt x="42405" y="211950"/>
                  </a:lnTo>
                  <a:lnTo>
                    <a:pt x="42570" y="210781"/>
                  </a:lnTo>
                  <a:lnTo>
                    <a:pt x="42481" y="208673"/>
                  </a:lnTo>
                  <a:lnTo>
                    <a:pt x="42291" y="208470"/>
                  </a:lnTo>
                  <a:lnTo>
                    <a:pt x="41795" y="207962"/>
                  </a:lnTo>
                  <a:lnTo>
                    <a:pt x="41503" y="207708"/>
                  </a:lnTo>
                  <a:lnTo>
                    <a:pt x="41300" y="207683"/>
                  </a:lnTo>
                  <a:lnTo>
                    <a:pt x="41109" y="207632"/>
                  </a:lnTo>
                  <a:lnTo>
                    <a:pt x="41008" y="207238"/>
                  </a:lnTo>
                  <a:lnTo>
                    <a:pt x="40894" y="206908"/>
                  </a:lnTo>
                  <a:lnTo>
                    <a:pt x="40703" y="206603"/>
                  </a:lnTo>
                  <a:lnTo>
                    <a:pt x="40576" y="206603"/>
                  </a:lnTo>
                  <a:lnTo>
                    <a:pt x="40119" y="206908"/>
                  </a:lnTo>
                  <a:lnTo>
                    <a:pt x="39522" y="207962"/>
                  </a:lnTo>
                  <a:lnTo>
                    <a:pt x="39166" y="208318"/>
                  </a:lnTo>
                  <a:lnTo>
                    <a:pt x="38938" y="208470"/>
                  </a:lnTo>
                  <a:lnTo>
                    <a:pt x="39077" y="207810"/>
                  </a:lnTo>
                  <a:lnTo>
                    <a:pt x="39281" y="207733"/>
                  </a:lnTo>
                  <a:lnTo>
                    <a:pt x="39458" y="207632"/>
                  </a:lnTo>
                  <a:lnTo>
                    <a:pt x="39725" y="206756"/>
                  </a:lnTo>
                  <a:lnTo>
                    <a:pt x="40030" y="206667"/>
                  </a:lnTo>
                  <a:lnTo>
                    <a:pt x="40271" y="206502"/>
                  </a:lnTo>
                  <a:lnTo>
                    <a:pt x="40690" y="205968"/>
                  </a:lnTo>
                  <a:lnTo>
                    <a:pt x="40970" y="205409"/>
                  </a:lnTo>
                  <a:lnTo>
                    <a:pt x="40894" y="205016"/>
                  </a:lnTo>
                  <a:lnTo>
                    <a:pt x="40690" y="204800"/>
                  </a:lnTo>
                  <a:lnTo>
                    <a:pt x="40551" y="204647"/>
                  </a:lnTo>
                  <a:lnTo>
                    <a:pt x="40386" y="204584"/>
                  </a:lnTo>
                  <a:lnTo>
                    <a:pt x="40144" y="203822"/>
                  </a:lnTo>
                  <a:lnTo>
                    <a:pt x="39903" y="203352"/>
                  </a:lnTo>
                  <a:lnTo>
                    <a:pt x="40005" y="204330"/>
                  </a:lnTo>
                  <a:lnTo>
                    <a:pt x="39801" y="204584"/>
                  </a:lnTo>
                  <a:lnTo>
                    <a:pt x="39560" y="204800"/>
                  </a:lnTo>
                  <a:lnTo>
                    <a:pt x="39433" y="204660"/>
                  </a:lnTo>
                  <a:lnTo>
                    <a:pt x="39293" y="204355"/>
                  </a:lnTo>
                  <a:lnTo>
                    <a:pt x="39217" y="204165"/>
                  </a:lnTo>
                  <a:lnTo>
                    <a:pt x="39116" y="203923"/>
                  </a:lnTo>
                  <a:lnTo>
                    <a:pt x="38950" y="203657"/>
                  </a:lnTo>
                  <a:lnTo>
                    <a:pt x="38900" y="208673"/>
                  </a:lnTo>
                  <a:lnTo>
                    <a:pt x="38823" y="209372"/>
                  </a:lnTo>
                  <a:lnTo>
                    <a:pt x="38125" y="209715"/>
                  </a:lnTo>
                  <a:lnTo>
                    <a:pt x="37998" y="210781"/>
                  </a:lnTo>
                  <a:lnTo>
                    <a:pt x="37846" y="210629"/>
                  </a:lnTo>
                  <a:lnTo>
                    <a:pt x="37642" y="210489"/>
                  </a:lnTo>
                  <a:lnTo>
                    <a:pt x="37807" y="210223"/>
                  </a:lnTo>
                  <a:lnTo>
                    <a:pt x="37922" y="209918"/>
                  </a:lnTo>
                  <a:lnTo>
                    <a:pt x="38290" y="209232"/>
                  </a:lnTo>
                  <a:lnTo>
                    <a:pt x="38442" y="208788"/>
                  </a:lnTo>
                  <a:lnTo>
                    <a:pt x="38722" y="209080"/>
                  </a:lnTo>
                  <a:lnTo>
                    <a:pt x="38849" y="208788"/>
                  </a:lnTo>
                  <a:lnTo>
                    <a:pt x="38900" y="203708"/>
                  </a:lnTo>
                  <a:lnTo>
                    <a:pt x="38379" y="204165"/>
                  </a:lnTo>
                  <a:lnTo>
                    <a:pt x="37922" y="203415"/>
                  </a:lnTo>
                  <a:lnTo>
                    <a:pt x="37947" y="204355"/>
                  </a:lnTo>
                  <a:lnTo>
                    <a:pt x="37693" y="203949"/>
                  </a:lnTo>
                  <a:lnTo>
                    <a:pt x="37579" y="202311"/>
                  </a:lnTo>
                  <a:lnTo>
                    <a:pt x="37541" y="202069"/>
                  </a:lnTo>
                  <a:lnTo>
                    <a:pt x="37515" y="201866"/>
                  </a:lnTo>
                  <a:lnTo>
                    <a:pt x="37376" y="201739"/>
                  </a:lnTo>
                  <a:lnTo>
                    <a:pt x="37198" y="202069"/>
                  </a:lnTo>
                  <a:lnTo>
                    <a:pt x="37109" y="201536"/>
                  </a:lnTo>
                  <a:lnTo>
                    <a:pt x="36868" y="200888"/>
                  </a:lnTo>
                  <a:lnTo>
                    <a:pt x="36512" y="200634"/>
                  </a:lnTo>
                  <a:lnTo>
                    <a:pt x="36601" y="200406"/>
                  </a:lnTo>
                  <a:lnTo>
                    <a:pt x="36855" y="200075"/>
                  </a:lnTo>
                  <a:lnTo>
                    <a:pt x="37134" y="197726"/>
                  </a:lnTo>
                  <a:lnTo>
                    <a:pt x="37122" y="197294"/>
                  </a:lnTo>
                  <a:lnTo>
                    <a:pt x="36931" y="197535"/>
                  </a:lnTo>
                  <a:lnTo>
                    <a:pt x="36804" y="197726"/>
                  </a:lnTo>
                  <a:lnTo>
                    <a:pt x="36690" y="195503"/>
                  </a:lnTo>
                  <a:lnTo>
                    <a:pt x="36423" y="195211"/>
                  </a:lnTo>
                  <a:lnTo>
                    <a:pt x="36322" y="195021"/>
                  </a:lnTo>
                  <a:lnTo>
                    <a:pt x="36220" y="194741"/>
                  </a:lnTo>
                  <a:lnTo>
                    <a:pt x="36207" y="193662"/>
                  </a:lnTo>
                  <a:lnTo>
                    <a:pt x="36118" y="192519"/>
                  </a:lnTo>
                  <a:lnTo>
                    <a:pt x="35966" y="191909"/>
                  </a:lnTo>
                  <a:lnTo>
                    <a:pt x="35826" y="191541"/>
                  </a:lnTo>
                  <a:lnTo>
                    <a:pt x="35598" y="191223"/>
                  </a:lnTo>
                  <a:lnTo>
                    <a:pt x="35509" y="189750"/>
                  </a:lnTo>
                  <a:lnTo>
                    <a:pt x="35344" y="189331"/>
                  </a:lnTo>
                  <a:lnTo>
                    <a:pt x="35140" y="189090"/>
                  </a:lnTo>
                  <a:lnTo>
                    <a:pt x="35140" y="186486"/>
                  </a:lnTo>
                  <a:lnTo>
                    <a:pt x="34836" y="186537"/>
                  </a:lnTo>
                  <a:lnTo>
                    <a:pt x="34696" y="187413"/>
                  </a:lnTo>
                  <a:lnTo>
                    <a:pt x="34607" y="189750"/>
                  </a:lnTo>
                  <a:lnTo>
                    <a:pt x="35204" y="196900"/>
                  </a:lnTo>
                  <a:lnTo>
                    <a:pt x="36093" y="204584"/>
                  </a:lnTo>
                  <a:lnTo>
                    <a:pt x="37287" y="212737"/>
                  </a:lnTo>
                  <a:lnTo>
                    <a:pt x="38760" y="221005"/>
                  </a:lnTo>
                  <a:lnTo>
                    <a:pt x="38862" y="220713"/>
                  </a:lnTo>
                  <a:lnTo>
                    <a:pt x="39027" y="220433"/>
                  </a:lnTo>
                  <a:lnTo>
                    <a:pt x="39154" y="220027"/>
                  </a:lnTo>
                  <a:lnTo>
                    <a:pt x="39230" y="219862"/>
                  </a:lnTo>
                  <a:lnTo>
                    <a:pt x="39306" y="219011"/>
                  </a:lnTo>
                  <a:lnTo>
                    <a:pt x="39433" y="218960"/>
                  </a:lnTo>
                  <a:lnTo>
                    <a:pt x="39624" y="219011"/>
                  </a:lnTo>
                  <a:lnTo>
                    <a:pt x="39700" y="218236"/>
                  </a:lnTo>
                  <a:lnTo>
                    <a:pt x="39789" y="217906"/>
                  </a:lnTo>
                  <a:lnTo>
                    <a:pt x="40043" y="218046"/>
                  </a:lnTo>
                  <a:lnTo>
                    <a:pt x="40297" y="217970"/>
                  </a:lnTo>
                  <a:lnTo>
                    <a:pt x="40449" y="217525"/>
                  </a:lnTo>
                  <a:lnTo>
                    <a:pt x="40462" y="217170"/>
                  </a:lnTo>
                  <a:lnTo>
                    <a:pt x="40690" y="217170"/>
                  </a:lnTo>
                  <a:lnTo>
                    <a:pt x="41046" y="217208"/>
                  </a:lnTo>
                  <a:lnTo>
                    <a:pt x="41389" y="216928"/>
                  </a:lnTo>
                  <a:lnTo>
                    <a:pt x="41529" y="216725"/>
                  </a:lnTo>
                  <a:lnTo>
                    <a:pt x="41719" y="216293"/>
                  </a:lnTo>
                  <a:lnTo>
                    <a:pt x="41770" y="215925"/>
                  </a:lnTo>
                  <a:lnTo>
                    <a:pt x="41960" y="215303"/>
                  </a:lnTo>
                  <a:lnTo>
                    <a:pt x="42125" y="215176"/>
                  </a:lnTo>
                  <a:lnTo>
                    <a:pt x="42405" y="214744"/>
                  </a:lnTo>
                  <a:lnTo>
                    <a:pt x="42608" y="214363"/>
                  </a:lnTo>
                  <a:lnTo>
                    <a:pt x="42672" y="212737"/>
                  </a:lnTo>
                  <a:close/>
                </a:path>
                <a:path w="429895" h="428625">
                  <a:moveTo>
                    <a:pt x="50533" y="119291"/>
                  </a:moveTo>
                  <a:lnTo>
                    <a:pt x="47840" y="119291"/>
                  </a:lnTo>
                  <a:lnTo>
                    <a:pt x="47256" y="119291"/>
                  </a:lnTo>
                  <a:lnTo>
                    <a:pt x="47180" y="119418"/>
                  </a:lnTo>
                  <a:lnTo>
                    <a:pt x="46532" y="119811"/>
                  </a:lnTo>
                  <a:lnTo>
                    <a:pt x="46062" y="120294"/>
                  </a:lnTo>
                  <a:lnTo>
                    <a:pt x="45808" y="120599"/>
                  </a:lnTo>
                  <a:lnTo>
                    <a:pt x="45631" y="120472"/>
                  </a:lnTo>
                  <a:lnTo>
                    <a:pt x="43954" y="121386"/>
                  </a:lnTo>
                  <a:lnTo>
                    <a:pt x="43345" y="121704"/>
                  </a:lnTo>
                  <a:lnTo>
                    <a:pt x="42329" y="122618"/>
                  </a:lnTo>
                  <a:lnTo>
                    <a:pt x="41884" y="123215"/>
                  </a:lnTo>
                  <a:lnTo>
                    <a:pt x="41402" y="124269"/>
                  </a:lnTo>
                  <a:lnTo>
                    <a:pt x="41275" y="123698"/>
                  </a:lnTo>
                  <a:lnTo>
                    <a:pt x="40995" y="123647"/>
                  </a:lnTo>
                  <a:lnTo>
                    <a:pt x="40614" y="124104"/>
                  </a:lnTo>
                  <a:lnTo>
                    <a:pt x="40386" y="124206"/>
                  </a:lnTo>
                  <a:lnTo>
                    <a:pt x="39852" y="124828"/>
                  </a:lnTo>
                  <a:lnTo>
                    <a:pt x="39598" y="124917"/>
                  </a:lnTo>
                  <a:lnTo>
                    <a:pt x="39598" y="128143"/>
                  </a:lnTo>
                  <a:lnTo>
                    <a:pt x="39471" y="129908"/>
                  </a:lnTo>
                  <a:lnTo>
                    <a:pt x="39344" y="129146"/>
                  </a:lnTo>
                  <a:lnTo>
                    <a:pt x="39166" y="128841"/>
                  </a:lnTo>
                  <a:lnTo>
                    <a:pt x="38862" y="128790"/>
                  </a:lnTo>
                  <a:lnTo>
                    <a:pt x="39319" y="128435"/>
                  </a:lnTo>
                  <a:lnTo>
                    <a:pt x="39598" y="128143"/>
                  </a:lnTo>
                  <a:lnTo>
                    <a:pt x="39598" y="124917"/>
                  </a:lnTo>
                  <a:lnTo>
                    <a:pt x="39370" y="124980"/>
                  </a:lnTo>
                  <a:lnTo>
                    <a:pt x="39027" y="125183"/>
                  </a:lnTo>
                  <a:lnTo>
                    <a:pt x="38874" y="125501"/>
                  </a:lnTo>
                  <a:lnTo>
                    <a:pt x="38646" y="125730"/>
                  </a:lnTo>
                  <a:lnTo>
                    <a:pt x="38366" y="126860"/>
                  </a:lnTo>
                  <a:lnTo>
                    <a:pt x="38595" y="125755"/>
                  </a:lnTo>
                  <a:lnTo>
                    <a:pt x="38315" y="125996"/>
                  </a:lnTo>
                  <a:lnTo>
                    <a:pt x="38061" y="126161"/>
                  </a:lnTo>
                  <a:lnTo>
                    <a:pt x="37109" y="127241"/>
                  </a:lnTo>
                  <a:lnTo>
                    <a:pt x="37452" y="127711"/>
                  </a:lnTo>
                  <a:lnTo>
                    <a:pt x="37287" y="128384"/>
                  </a:lnTo>
                  <a:lnTo>
                    <a:pt x="37426" y="129311"/>
                  </a:lnTo>
                  <a:lnTo>
                    <a:pt x="37553" y="129235"/>
                  </a:lnTo>
                  <a:lnTo>
                    <a:pt x="37731" y="129120"/>
                  </a:lnTo>
                  <a:lnTo>
                    <a:pt x="37934" y="129070"/>
                  </a:lnTo>
                  <a:lnTo>
                    <a:pt x="38176" y="129032"/>
                  </a:lnTo>
                  <a:lnTo>
                    <a:pt x="38061" y="129235"/>
                  </a:lnTo>
                  <a:lnTo>
                    <a:pt x="37617" y="130289"/>
                  </a:lnTo>
                  <a:lnTo>
                    <a:pt x="37503" y="130441"/>
                  </a:lnTo>
                  <a:lnTo>
                    <a:pt x="37376" y="130492"/>
                  </a:lnTo>
                  <a:lnTo>
                    <a:pt x="37465" y="129946"/>
                  </a:lnTo>
                  <a:lnTo>
                    <a:pt x="37630" y="129489"/>
                  </a:lnTo>
                  <a:lnTo>
                    <a:pt x="37388" y="129451"/>
                  </a:lnTo>
                  <a:lnTo>
                    <a:pt x="37122" y="129946"/>
                  </a:lnTo>
                  <a:lnTo>
                    <a:pt x="37109" y="129413"/>
                  </a:lnTo>
                  <a:lnTo>
                    <a:pt x="37020" y="129146"/>
                  </a:lnTo>
                  <a:lnTo>
                    <a:pt x="36766" y="129413"/>
                  </a:lnTo>
                  <a:lnTo>
                    <a:pt x="36817" y="127863"/>
                  </a:lnTo>
                  <a:lnTo>
                    <a:pt x="36563" y="127774"/>
                  </a:lnTo>
                  <a:lnTo>
                    <a:pt x="36004" y="128143"/>
                  </a:lnTo>
                  <a:lnTo>
                    <a:pt x="35750" y="128625"/>
                  </a:lnTo>
                  <a:lnTo>
                    <a:pt x="35394" y="129120"/>
                  </a:lnTo>
                  <a:lnTo>
                    <a:pt x="35229" y="129298"/>
                  </a:lnTo>
                  <a:lnTo>
                    <a:pt x="34975" y="129489"/>
                  </a:lnTo>
                  <a:lnTo>
                    <a:pt x="34836" y="129781"/>
                  </a:lnTo>
                  <a:lnTo>
                    <a:pt x="34645" y="130022"/>
                  </a:lnTo>
                  <a:lnTo>
                    <a:pt x="34010" y="130683"/>
                  </a:lnTo>
                  <a:lnTo>
                    <a:pt x="33489" y="132041"/>
                  </a:lnTo>
                  <a:lnTo>
                    <a:pt x="33083" y="133324"/>
                  </a:lnTo>
                  <a:lnTo>
                    <a:pt x="33083" y="134073"/>
                  </a:lnTo>
                  <a:lnTo>
                    <a:pt x="33375" y="133896"/>
                  </a:lnTo>
                  <a:lnTo>
                    <a:pt x="33261" y="134188"/>
                  </a:lnTo>
                  <a:lnTo>
                    <a:pt x="33134" y="134416"/>
                  </a:lnTo>
                  <a:lnTo>
                    <a:pt x="33020" y="136220"/>
                  </a:lnTo>
                  <a:lnTo>
                    <a:pt x="33616" y="136182"/>
                  </a:lnTo>
                  <a:lnTo>
                    <a:pt x="33997" y="136372"/>
                  </a:lnTo>
                  <a:lnTo>
                    <a:pt x="34124" y="136182"/>
                  </a:lnTo>
                  <a:lnTo>
                    <a:pt x="34455" y="135699"/>
                  </a:lnTo>
                  <a:lnTo>
                    <a:pt x="35013" y="135293"/>
                  </a:lnTo>
                  <a:lnTo>
                    <a:pt x="35255" y="135585"/>
                  </a:lnTo>
                  <a:lnTo>
                    <a:pt x="35369" y="136525"/>
                  </a:lnTo>
                  <a:lnTo>
                    <a:pt x="35064" y="136029"/>
                  </a:lnTo>
                  <a:lnTo>
                    <a:pt x="34912" y="135750"/>
                  </a:lnTo>
                  <a:lnTo>
                    <a:pt x="34658" y="135839"/>
                  </a:lnTo>
                  <a:lnTo>
                    <a:pt x="33972" y="137617"/>
                  </a:lnTo>
                  <a:lnTo>
                    <a:pt x="33896" y="137756"/>
                  </a:lnTo>
                  <a:lnTo>
                    <a:pt x="33642" y="138493"/>
                  </a:lnTo>
                  <a:lnTo>
                    <a:pt x="33401" y="138518"/>
                  </a:lnTo>
                  <a:lnTo>
                    <a:pt x="32397" y="139725"/>
                  </a:lnTo>
                  <a:lnTo>
                    <a:pt x="32258" y="139458"/>
                  </a:lnTo>
                  <a:lnTo>
                    <a:pt x="31838" y="140055"/>
                  </a:lnTo>
                  <a:lnTo>
                    <a:pt x="31737" y="140792"/>
                  </a:lnTo>
                  <a:lnTo>
                    <a:pt x="31648" y="141058"/>
                  </a:lnTo>
                  <a:lnTo>
                    <a:pt x="31623" y="140589"/>
                  </a:lnTo>
                  <a:lnTo>
                    <a:pt x="31623" y="140411"/>
                  </a:lnTo>
                  <a:lnTo>
                    <a:pt x="31305" y="140360"/>
                  </a:lnTo>
                  <a:lnTo>
                    <a:pt x="31089" y="140360"/>
                  </a:lnTo>
                  <a:lnTo>
                    <a:pt x="30784" y="140589"/>
                  </a:lnTo>
                  <a:lnTo>
                    <a:pt x="30657" y="139941"/>
                  </a:lnTo>
                  <a:lnTo>
                    <a:pt x="30200" y="139865"/>
                  </a:lnTo>
                  <a:lnTo>
                    <a:pt x="30010" y="139712"/>
                  </a:lnTo>
                  <a:lnTo>
                    <a:pt x="29730" y="139801"/>
                  </a:lnTo>
                  <a:lnTo>
                    <a:pt x="29273" y="140411"/>
                  </a:lnTo>
                  <a:lnTo>
                    <a:pt x="29159" y="141947"/>
                  </a:lnTo>
                  <a:lnTo>
                    <a:pt x="29286" y="142252"/>
                  </a:lnTo>
                  <a:lnTo>
                    <a:pt x="29413" y="142608"/>
                  </a:lnTo>
                  <a:lnTo>
                    <a:pt x="29730" y="142544"/>
                  </a:lnTo>
                  <a:lnTo>
                    <a:pt x="30137" y="142341"/>
                  </a:lnTo>
                  <a:lnTo>
                    <a:pt x="30010" y="142849"/>
                  </a:lnTo>
                  <a:lnTo>
                    <a:pt x="29895" y="143179"/>
                  </a:lnTo>
                  <a:lnTo>
                    <a:pt x="28778" y="145961"/>
                  </a:lnTo>
                  <a:lnTo>
                    <a:pt x="28663" y="147142"/>
                  </a:lnTo>
                  <a:lnTo>
                    <a:pt x="28917" y="146913"/>
                  </a:lnTo>
                  <a:lnTo>
                    <a:pt x="29260" y="146189"/>
                  </a:lnTo>
                  <a:lnTo>
                    <a:pt x="29337" y="146837"/>
                  </a:lnTo>
                  <a:lnTo>
                    <a:pt x="29743" y="146723"/>
                  </a:lnTo>
                  <a:lnTo>
                    <a:pt x="29946" y="146329"/>
                  </a:lnTo>
                  <a:lnTo>
                    <a:pt x="30124" y="146189"/>
                  </a:lnTo>
                  <a:lnTo>
                    <a:pt x="30327" y="145961"/>
                  </a:lnTo>
                  <a:lnTo>
                    <a:pt x="30518" y="145478"/>
                  </a:lnTo>
                  <a:lnTo>
                    <a:pt x="30251" y="146583"/>
                  </a:lnTo>
                  <a:lnTo>
                    <a:pt x="30149" y="146723"/>
                  </a:lnTo>
                  <a:lnTo>
                    <a:pt x="30035" y="147053"/>
                  </a:lnTo>
                  <a:lnTo>
                    <a:pt x="30162" y="147027"/>
                  </a:lnTo>
                  <a:lnTo>
                    <a:pt x="30873" y="146786"/>
                  </a:lnTo>
                  <a:lnTo>
                    <a:pt x="31051" y="146583"/>
                  </a:lnTo>
                  <a:lnTo>
                    <a:pt x="31369" y="146583"/>
                  </a:lnTo>
                  <a:lnTo>
                    <a:pt x="31800" y="146113"/>
                  </a:lnTo>
                  <a:lnTo>
                    <a:pt x="32016" y="145910"/>
                  </a:lnTo>
                  <a:lnTo>
                    <a:pt x="32194" y="145961"/>
                  </a:lnTo>
                  <a:lnTo>
                    <a:pt x="32499" y="145973"/>
                  </a:lnTo>
                  <a:lnTo>
                    <a:pt x="32740" y="145478"/>
                  </a:lnTo>
                  <a:lnTo>
                    <a:pt x="32969" y="144907"/>
                  </a:lnTo>
                  <a:lnTo>
                    <a:pt x="33096" y="144640"/>
                  </a:lnTo>
                  <a:lnTo>
                    <a:pt x="33185" y="145643"/>
                  </a:lnTo>
                  <a:lnTo>
                    <a:pt x="33807" y="145402"/>
                  </a:lnTo>
                  <a:lnTo>
                    <a:pt x="34366" y="144754"/>
                  </a:lnTo>
                  <a:lnTo>
                    <a:pt x="34544" y="144640"/>
                  </a:lnTo>
                  <a:lnTo>
                    <a:pt x="35191" y="144221"/>
                  </a:lnTo>
                  <a:lnTo>
                    <a:pt x="35153" y="143179"/>
                  </a:lnTo>
                  <a:lnTo>
                    <a:pt x="35356" y="142938"/>
                  </a:lnTo>
                  <a:lnTo>
                    <a:pt x="35712" y="142544"/>
                  </a:lnTo>
                  <a:lnTo>
                    <a:pt x="35598" y="141389"/>
                  </a:lnTo>
                  <a:lnTo>
                    <a:pt x="35344" y="141287"/>
                  </a:lnTo>
                  <a:lnTo>
                    <a:pt x="35140" y="141097"/>
                  </a:lnTo>
                  <a:lnTo>
                    <a:pt x="34848" y="141122"/>
                  </a:lnTo>
                  <a:lnTo>
                    <a:pt x="34721" y="141122"/>
                  </a:lnTo>
                  <a:lnTo>
                    <a:pt x="34175" y="141274"/>
                  </a:lnTo>
                  <a:lnTo>
                    <a:pt x="33528" y="141947"/>
                  </a:lnTo>
                  <a:lnTo>
                    <a:pt x="33223" y="142100"/>
                  </a:lnTo>
                  <a:lnTo>
                    <a:pt x="32537" y="142938"/>
                  </a:lnTo>
                  <a:lnTo>
                    <a:pt x="32448" y="142786"/>
                  </a:lnTo>
                  <a:lnTo>
                    <a:pt x="32042" y="142671"/>
                  </a:lnTo>
                  <a:lnTo>
                    <a:pt x="31686" y="142849"/>
                  </a:lnTo>
                  <a:lnTo>
                    <a:pt x="31369" y="143179"/>
                  </a:lnTo>
                  <a:lnTo>
                    <a:pt x="31457" y="142341"/>
                  </a:lnTo>
                  <a:lnTo>
                    <a:pt x="31737" y="141592"/>
                  </a:lnTo>
                  <a:lnTo>
                    <a:pt x="31965" y="141058"/>
                  </a:lnTo>
                  <a:lnTo>
                    <a:pt x="32054" y="140931"/>
                  </a:lnTo>
                  <a:lnTo>
                    <a:pt x="32359" y="140843"/>
                  </a:lnTo>
                  <a:lnTo>
                    <a:pt x="32575" y="140919"/>
                  </a:lnTo>
                  <a:lnTo>
                    <a:pt x="32753" y="140843"/>
                  </a:lnTo>
                  <a:lnTo>
                    <a:pt x="32766" y="141351"/>
                  </a:lnTo>
                  <a:lnTo>
                    <a:pt x="33096" y="140982"/>
                  </a:lnTo>
                  <a:lnTo>
                    <a:pt x="33172" y="140817"/>
                  </a:lnTo>
                  <a:lnTo>
                    <a:pt x="33566" y="139992"/>
                  </a:lnTo>
                  <a:lnTo>
                    <a:pt x="33553" y="140652"/>
                  </a:lnTo>
                  <a:lnTo>
                    <a:pt x="33667" y="141046"/>
                  </a:lnTo>
                  <a:lnTo>
                    <a:pt x="33959" y="140817"/>
                  </a:lnTo>
                  <a:lnTo>
                    <a:pt x="34074" y="140652"/>
                  </a:lnTo>
                  <a:lnTo>
                    <a:pt x="34251" y="140322"/>
                  </a:lnTo>
                  <a:lnTo>
                    <a:pt x="34518" y="139992"/>
                  </a:lnTo>
                  <a:lnTo>
                    <a:pt x="34759" y="139725"/>
                  </a:lnTo>
                  <a:lnTo>
                    <a:pt x="35077" y="139547"/>
                  </a:lnTo>
                  <a:lnTo>
                    <a:pt x="35153" y="139941"/>
                  </a:lnTo>
                  <a:lnTo>
                    <a:pt x="35369" y="139801"/>
                  </a:lnTo>
                  <a:lnTo>
                    <a:pt x="35534" y="139547"/>
                  </a:lnTo>
                  <a:lnTo>
                    <a:pt x="35763" y="139166"/>
                  </a:lnTo>
                  <a:lnTo>
                    <a:pt x="35864" y="139661"/>
                  </a:lnTo>
                  <a:lnTo>
                    <a:pt x="35763" y="140055"/>
                  </a:lnTo>
                  <a:lnTo>
                    <a:pt x="35636" y="140652"/>
                  </a:lnTo>
                  <a:lnTo>
                    <a:pt x="35801" y="140589"/>
                  </a:lnTo>
                  <a:lnTo>
                    <a:pt x="36372" y="139941"/>
                  </a:lnTo>
                  <a:lnTo>
                    <a:pt x="36804" y="139547"/>
                  </a:lnTo>
                  <a:lnTo>
                    <a:pt x="36982" y="139319"/>
                  </a:lnTo>
                  <a:lnTo>
                    <a:pt x="37414" y="139255"/>
                  </a:lnTo>
                  <a:lnTo>
                    <a:pt x="37528" y="138899"/>
                  </a:lnTo>
                  <a:lnTo>
                    <a:pt x="37858" y="138277"/>
                  </a:lnTo>
                  <a:lnTo>
                    <a:pt x="38315" y="136817"/>
                  </a:lnTo>
                  <a:lnTo>
                    <a:pt x="38379" y="136601"/>
                  </a:lnTo>
                  <a:lnTo>
                    <a:pt x="37934" y="136817"/>
                  </a:lnTo>
                  <a:lnTo>
                    <a:pt x="38036" y="136601"/>
                  </a:lnTo>
                  <a:lnTo>
                    <a:pt x="38214" y="136525"/>
                  </a:lnTo>
                  <a:lnTo>
                    <a:pt x="38442" y="136436"/>
                  </a:lnTo>
                  <a:lnTo>
                    <a:pt x="38989" y="135699"/>
                  </a:lnTo>
                  <a:lnTo>
                    <a:pt x="39103" y="135293"/>
                  </a:lnTo>
                  <a:lnTo>
                    <a:pt x="39281" y="134416"/>
                  </a:lnTo>
                  <a:lnTo>
                    <a:pt x="40335" y="133896"/>
                  </a:lnTo>
                  <a:lnTo>
                    <a:pt x="41541" y="131432"/>
                  </a:lnTo>
                  <a:lnTo>
                    <a:pt x="41706" y="130860"/>
                  </a:lnTo>
                  <a:lnTo>
                    <a:pt x="41948" y="130492"/>
                  </a:lnTo>
                  <a:lnTo>
                    <a:pt x="42087" y="130289"/>
                  </a:lnTo>
                  <a:lnTo>
                    <a:pt x="42189" y="129908"/>
                  </a:lnTo>
                  <a:lnTo>
                    <a:pt x="42329" y="129387"/>
                  </a:lnTo>
                  <a:lnTo>
                    <a:pt x="42887" y="129070"/>
                  </a:lnTo>
                  <a:lnTo>
                    <a:pt x="43180" y="128562"/>
                  </a:lnTo>
                  <a:lnTo>
                    <a:pt x="43434" y="128231"/>
                  </a:lnTo>
                  <a:lnTo>
                    <a:pt x="43586" y="128143"/>
                  </a:lnTo>
                  <a:lnTo>
                    <a:pt x="44094" y="127863"/>
                  </a:lnTo>
                  <a:lnTo>
                    <a:pt x="44742" y="126644"/>
                  </a:lnTo>
                  <a:lnTo>
                    <a:pt x="46189" y="124828"/>
                  </a:lnTo>
                  <a:lnTo>
                    <a:pt x="46647" y="124269"/>
                  </a:lnTo>
                  <a:lnTo>
                    <a:pt x="47713" y="123126"/>
                  </a:lnTo>
                  <a:lnTo>
                    <a:pt x="48450" y="122161"/>
                  </a:lnTo>
                  <a:lnTo>
                    <a:pt x="48577" y="121704"/>
                  </a:lnTo>
                  <a:lnTo>
                    <a:pt x="48590" y="121386"/>
                  </a:lnTo>
                  <a:lnTo>
                    <a:pt x="48488" y="121145"/>
                  </a:lnTo>
                  <a:lnTo>
                    <a:pt x="49390" y="120599"/>
                  </a:lnTo>
                  <a:lnTo>
                    <a:pt x="49911" y="120294"/>
                  </a:lnTo>
                  <a:lnTo>
                    <a:pt x="50533" y="119291"/>
                  </a:lnTo>
                  <a:close/>
                </a:path>
                <a:path w="429895" h="428625">
                  <a:moveTo>
                    <a:pt x="50685" y="118910"/>
                  </a:moveTo>
                  <a:lnTo>
                    <a:pt x="50622" y="118592"/>
                  </a:lnTo>
                  <a:lnTo>
                    <a:pt x="50457" y="118376"/>
                  </a:lnTo>
                  <a:lnTo>
                    <a:pt x="50165" y="118592"/>
                  </a:lnTo>
                  <a:lnTo>
                    <a:pt x="49999" y="118579"/>
                  </a:lnTo>
                  <a:lnTo>
                    <a:pt x="49949" y="118414"/>
                  </a:lnTo>
                  <a:lnTo>
                    <a:pt x="49847" y="118287"/>
                  </a:lnTo>
                  <a:lnTo>
                    <a:pt x="49631" y="118364"/>
                  </a:lnTo>
                  <a:lnTo>
                    <a:pt x="49428" y="118211"/>
                  </a:lnTo>
                  <a:lnTo>
                    <a:pt x="48920" y="118910"/>
                  </a:lnTo>
                  <a:lnTo>
                    <a:pt x="48793" y="118567"/>
                  </a:lnTo>
                  <a:lnTo>
                    <a:pt x="48094" y="118973"/>
                  </a:lnTo>
                  <a:lnTo>
                    <a:pt x="47967" y="119126"/>
                  </a:lnTo>
                  <a:lnTo>
                    <a:pt x="50634" y="119126"/>
                  </a:lnTo>
                  <a:lnTo>
                    <a:pt x="50685" y="118910"/>
                  </a:lnTo>
                  <a:close/>
                </a:path>
                <a:path w="429895" h="428625">
                  <a:moveTo>
                    <a:pt x="56730" y="115112"/>
                  </a:moveTo>
                  <a:lnTo>
                    <a:pt x="56502" y="114858"/>
                  </a:lnTo>
                  <a:lnTo>
                    <a:pt x="56426" y="114731"/>
                  </a:lnTo>
                  <a:lnTo>
                    <a:pt x="56261" y="114604"/>
                  </a:lnTo>
                  <a:lnTo>
                    <a:pt x="56146" y="114858"/>
                  </a:lnTo>
                  <a:lnTo>
                    <a:pt x="55956" y="114985"/>
                  </a:lnTo>
                  <a:lnTo>
                    <a:pt x="55892" y="115112"/>
                  </a:lnTo>
                  <a:lnTo>
                    <a:pt x="56730" y="115112"/>
                  </a:lnTo>
                  <a:close/>
                </a:path>
                <a:path w="429895" h="428625">
                  <a:moveTo>
                    <a:pt x="58432" y="158292"/>
                  </a:moveTo>
                  <a:lnTo>
                    <a:pt x="46939" y="158292"/>
                  </a:lnTo>
                  <a:lnTo>
                    <a:pt x="46774" y="158292"/>
                  </a:lnTo>
                  <a:lnTo>
                    <a:pt x="46634" y="159308"/>
                  </a:lnTo>
                  <a:lnTo>
                    <a:pt x="46545" y="160197"/>
                  </a:lnTo>
                  <a:lnTo>
                    <a:pt x="46761" y="160324"/>
                  </a:lnTo>
                  <a:lnTo>
                    <a:pt x="47066" y="160324"/>
                  </a:lnTo>
                  <a:lnTo>
                    <a:pt x="47244" y="160070"/>
                  </a:lnTo>
                  <a:lnTo>
                    <a:pt x="47066" y="160578"/>
                  </a:lnTo>
                  <a:lnTo>
                    <a:pt x="46850" y="161086"/>
                  </a:lnTo>
                  <a:lnTo>
                    <a:pt x="46748" y="162991"/>
                  </a:lnTo>
                  <a:lnTo>
                    <a:pt x="46990" y="162991"/>
                  </a:lnTo>
                  <a:lnTo>
                    <a:pt x="46888" y="164388"/>
                  </a:lnTo>
                  <a:lnTo>
                    <a:pt x="47066" y="164896"/>
                  </a:lnTo>
                  <a:lnTo>
                    <a:pt x="47142" y="164769"/>
                  </a:lnTo>
                  <a:lnTo>
                    <a:pt x="47205" y="164388"/>
                  </a:lnTo>
                  <a:lnTo>
                    <a:pt x="47307" y="165404"/>
                  </a:lnTo>
                  <a:lnTo>
                    <a:pt x="47383" y="165531"/>
                  </a:lnTo>
                  <a:lnTo>
                    <a:pt x="47498" y="165277"/>
                  </a:lnTo>
                  <a:lnTo>
                    <a:pt x="47447" y="168198"/>
                  </a:lnTo>
                  <a:lnTo>
                    <a:pt x="47561" y="168579"/>
                  </a:lnTo>
                  <a:lnTo>
                    <a:pt x="47663" y="168833"/>
                  </a:lnTo>
                  <a:lnTo>
                    <a:pt x="47777" y="168198"/>
                  </a:lnTo>
                  <a:lnTo>
                    <a:pt x="47777" y="168960"/>
                  </a:lnTo>
                  <a:lnTo>
                    <a:pt x="47675" y="169341"/>
                  </a:lnTo>
                  <a:lnTo>
                    <a:pt x="47853" y="170103"/>
                  </a:lnTo>
                  <a:lnTo>
                    <a:pt x="47967" y="170230"/>
                  </a:lnTo>
                  <a:lnTo>
                    <a:pt x="48183" y="171500"/>
                  </a:lnTo>
                  <a:lnTo>
                    <a:pt x="48475" y="171500"/>
                  </a:lnTo>
                  <a:lnTo>
                    <a:pt x="48602" y="172008"/>
                  </a:lnTo>
                  <a:lnTo>
                    <a:pt x="48679" y="173278"/>
                  </a:lnTo>
                  <a:lnTo>
                    <a:pt x="48793" y="173405"/>
                  </a:lnTo>
                  <a:lnTo>
                    <a:pt x="48971" y="173659"/>
                  </a:lnTo>
                  <a:lnTo>
                    <a:pt x="49123" y="173659"/>
                  </a:lnTo>
                  <a:lnTo>
                    <a:pt x="49110" y="174421"/>
                  </a:lnTo>
                  <a:lnTo>
                    <a:pt x="49237" y="174548"/>
                  </a:lnTo>
                  <a:lnTo>
                    <a:pt x="49453" y="174421"/>
                  </a:lnTo>
                  <a:lnTo>
                    <a:pt x="49568" y="175310"/>
                  </a:lnTo>
                  <a:lnTo>
                    <a:pt x="49771" y="176326"/>
                  </a:lnTo>
                  <a:lnTo>
                    <a:pt x="50063" y="176326"/>
                  </a:lnTo>
                  <a:lnTo>
                    <a:pt x="50279" y="176834"/>
                  </a:lnTo>
                  <a:lnTo>
                    <a:pt x="50698" y="178485"/>
                  </a:lnTo>
                  <a:lnTo>
                    <a:pt x="51054" y="178104"/>
                  </a:lnTo>
                  <a:lnTo>
                    <a:pt x="51168" y="177723"/>
                  </a:lnTo>
                  <a:lnTo>
                    <a:pt x="51231" y="177215"/>
                  </a:lnTo>
                  <a:lnTo>
                    <a:pt x="51409" y="177596"/>
                  </a:lnTo>
                  <a:lnTo>
                    <a:pt x="51638" y="177723"/>
                  </a:lnTo>
                  <a:lnTo>
                    <a:pt x="51727" y="177469"/>
                  </a:lnTo>
                  <a:lnTo>
                    <a:pt x="51777" y="177215"/>
                  </a:lnTo>
                  <a:lnTo>
                    <a:pt x="51854" y="176834"/>
                  </a:lnTo>
                  <a:lnTo>
                    <a:pt x="51892" y="176961"/>
                  </a:lnTo>
                  <a:lnTo>
                    <a:pt x="52184" y="177215"/>
                  </a:lnTo>
                  <a:lnTo>
                    <a:pt x="52501" y="177215"/>
                  </a:lnTo>
                  <a:lnTo>
                    <a:pt x="52743" y="176961"/>
                  </a:lnTo>
                  <a:lnTo>
                    <a:pt x="53340" y="177723"/>
                  </a:lnTo>
                  <a:lnTo>
                    <a:pt x="53403" y="178485"/>
                  </a:lnTo>
                  <a:lnTo>
                    <a:pt x="53530" y="178612"/>
                  </a:lnTo>
                  <a:lnTo>
                    <a:pt x="53898" y="178485"/>
                  </a:lnTo>
                  <a:lnTo>
                    <a:pt x="54178" y="178485"/>
                  </a:lnTo>
                  <a:lnTo>
                    <a:pt x="54254" y="178358"/>
                  </a:lnTo>
                  <a:lnTo>
                    <a:pt x="54394" y="177977"/>
                  </a:lnTo>
                  <a:lnTo>
                    <a:pt x="54457" y="178358"/>
                  </a:lnTo>
                  <a:lnTo>
                    <a:pt x="54673" y="178866"/>
                  </a:lnTo>
                  <a:lnTo>
                    <a:pt x="55257" y="178866"/>
                  </a:lnTo>
                  <a:lnTo>
                    <a:pt x="55384" y="178739"/>
                  </a:lnTo>
                  <a:lnTo>
                    <a:pt x="55689" y="177977"/>
                  </a:lnTo>
                  <a:lnTo>
                    <a:pt x="55816" y="177469"/>
                  </a:lnTo>
                  <a:lnTo>
                    <a:pt x="55905" y="176961"/>
                  </a:lnTo>
                  <a:lnTo>
                    <a:pt x="55892" y="176834"/>
                  </a:lnTo>
                  <a:lnTo>
                    <a:pt x="55930" y="175183"/>
                  </a:lnTo>
                  <a:lnTo>
                    <a:pt x="56095" y="174421"/>
                  </a:lnTo>
                  <a:lnTo>
                    <a:pt x="56184" y="174040"/>
                  </a:lnTo>
                  <a:lnTo>
                    <a:pt x="56349" y="172008"/>
                  </a:lnTo>
                  <a:lnTo>
                    <a:pt x="56476" y="171246"/>
                  </a:lnTo>
                  <a:lnTo>
                    <a:pt x="56375" y="168198"/>
                  </a:lnTo>
                  <a:lnTo>
                    <a:pt x="56388" y="167055"/>
                  </a:lnTo>
                  <a:lnTo>
                    <a:pt x="57302" y="165658"/>
                  </a:lnTo>
                  <a:lnTo>
                    <a:pt x="57391" y="165277"/>
                  </a:lnTo>
                  <a:lnTo>
                    <a:pt x="57594" y="164388"/>
                  </a:lnTo>
                  <a:lnTo>
                    <a:pt x="57835" y="163499"/>
                  </a:lnTo>
                  <a:lnTo>
                    <a:pt x="57912" y="162483"/>
                  </a:lnTo>
                  <a:lnTo>
                    <a:pt x="58000" y="161594"/>
                  </a:lnTo>
                  <a:lnTo>
                    <a:pt x="58242" y="161086"/>
                  </a:lnTo>
                  <a:lnTo>
                    <a:pt x="57861" y="160070"/>
                  </a:lnTo>
                  <a:lnTo>
                    <a:pt x="57619" y="159435"/>
                  </a:lnTo>
                  <a:lnTo>
                    <a:pt x="58051" y="159308"/>
                  </a:lnTo>
                  <a:lnTo>
                    <a:pt x="58204" y="159308"/>
                  </a:lnTo>
                  <a:lnTo>
                    <a:pt x="58432" y="158292"/>
                  </a:lnTo>
                  <a:close/>
                </a:path>
                <a:path w="429895" h="428625">
                  <a:moveTo>
                    <a:pt x="61722" y="153593"/>
                  </a:moveTo>
                  <a:lnTo>
                    <a:pt x="48729" y="153593"/>
                  </a:lnTo>
                  <a:lnTo>
                    <a:pt x="48526" y="153593"/>
                  </a:lnTo>
                  <a:lnTo>
                    <a:pt x="48120" y="153593"/>
                  </a:lnTo>
                  <a:lnTo>
                    <a:pt x="47980" y="153593"/>
                  </a:lnTo>
                  <a:lnTo>
                    <a:pt x="47879" y="153847"/>
                  </a:lnTo>
                  <a:lnTo>
                    <a:pt x="47371" y="155879"/>
                  </a:lnTo>
                  <a:lnTo>
                    <a:pt x="47332" y="156768"/>
                  </a:lnTo>
                  <a:lnTo>
                    <a:pt x="47002" y="157530"/>
                  </a:lnTo>
                  <a:lnTo>
                    <a:pt x="46939" y="158165"/>
                  </a:lnTo>
                  <a:lnTo>
                    <a:pt x="58458" y="158165"/>
                  </a:lnTo>
                  <a:lnTo>
                    <a:pt x="58508" y="157149"/>
                  </a:lnTo>
                  <a:lnTo>
                    <a:pt x="59270" y="156387"/>
                  </a:lnTo>
                  <a:lnTo>
                    <a:pt x="59753" y="156387"/>
                  </a:lnTo>
                  <a:lnTo>
                    <a:pt x="59880" y="155879"/>
                  </a:lnTo>
                  <a:lnTo>
                    <a:pt x="59905" y="155498"/>
                  </a:lnTo>
                  <a:lnTo>
                    <a:pt x="59994" y="156006"/>
                  </a:lnTo>
                  <a:lnTo>
                    <a:pt x="60147" y="156133"/>
                  </a:lnTo>
                  <a:lnTo>
                    <a:pt x="60515" y="155498"/>
                  </a:lnTo>
                  <a:lnTo>
                    <a:pt x="60591" y="155371"/>
                  </a:lnTo>
                  <a:lnTo>
                    <a:pt x="60909" y="154228"/>
                  </a:lnTo>
                  <a:lnTo>
                    <a:pt x="61366" y="153847"/>
                  </a:lnTo>
                  <a:lnTo>
                    <a:pt x="61607" y="153847"/>
                  </a:lnTo>
                  <a:lnTo>
                    <a:pt x="61722" y="153593"/>
                  </a:lnTo>
                  <a:close/>
                </a:path>
                <a:path w="429895" h="428625">
                  <a:moveTo>
                    <a:pt x="70205" y="111937"/>
                  </a:moveTo>
                  <a:lnTo>
                    <a:pt x="58991" y="111937"/>
                  </a:lnTo>
                  <a:lnTo>
                    <a:pt x="58610" y="111937"/>
                  </a:lnTo>
                  <a:lnTo>
                    <a:pt x="58280" y="112318"/>
                  </a:lnTo>
                  <a:lnTo>
                    <a:pt x="58039" y="112318"/>
                  </a:lnTo>
                  <a:lnTo>
                    <a:pt x="57365" y="113207"/>
                  </a:lnTo>
                  <a:lnTo>
                    <a:pt x="57137" y="113588"/>
                  </a:lnTo>
                  <a:lnTo>
                    <a:pt x="57023" y="113715"/>
                  </a:lnTo>
                  <a:lnTo>
                    <a:pt x="56959" y="114096"/>
                  </a:lnTo>
                  <a:lnTo>
                    <a:pt x="56756" y="114096"/>
                  </a:lnTo>
                  <a:lnTo>
                    <a:pt x="56680" y="113842"/>
                  </a:lnTo>
                  <a:lnTo>
                    <a:pt x="56502" y="113588"/>
                  </a:lnTo>
                  <a:lnTo>
                    <a:pt x="56489" y="114223"/>
                  </a:lnTo>
                  <a:lnTo>
                    <a:pt x="56921" y="114731"/>
                  </a:lnTo>
                  <a:lnTo>
                    <a:pt x="57086" y="114858"/>
                  </a:lnTo>
                  <a:lnTo>
                    <a:pt x="57442" y="114477"/>
                  </a:lnTo>
                  <a:lnTo>
                    <a:pt x="57683" y="114350"/>
                  </a:lnTo>
                  <a:lnTo>
                    <a:pt x="57746" y="114985"/>
                  </a:lnTo>
                  <a:lnTo>
                    <a:pt x="57543" y="114985"/>
                  </a:lnTo>
                  <a:lnTo>
                    <a:pt x="57391" y="114858"/>
                  </a:lnTo>
                  <a:lnTo>
                    <a:pt x="57226" y="114858"/>
                  </a:lnTo>
                  <a:lnTo>
                    <a:pt x="57048" y="114985"/>
                  </a:lnTo>
                  <a:lnTo>
                    <a:pt x="56921" y="115112"/>
                  </a:lnTo>
                  <a:lnTo>
                    <a:pt x="69456" y="115112"/>
                  </a:lnTo>
                  <a:lnTo>
                    <a:pt x="69469" y="114985"/>
                  </a:lnTo>
                  <a:lnTo>
                    <a:pt x="69545" y="114350"/>
                  </a:lnTo>
                  <a:lnTo>
                    <a:pt x="69608" y="114096"/>
                  </a:lnTo>
                  <a:lnTo>
                    <a:pt x="69621" y="112699"/>
                  </a:lnTo>
                  <a:lnTo>
                    <a:pt x="69837" y="112572"/>
                  </a:lnTo>
                  <a:lnTo>
                    <a:pt x="70065" y="112318"/>
                  </a:lnTo>
                  <a:lnTo>
                    <a:pt x="70180" y="112064"/>
                  </a:lnTo>
                  <a:lnTo>
                    <a:pt x="70205" y="111937"/>
                  </a:lnTo>
                  <a:close/>
                </a:path>
                <a:path w="429895" h="428625">
                  <a:moveTo>
                    <a:pt x="70739" y="111391"/>
                  </a:moveTo>
                  <a:lnTo>
                    <a:pt x="70675" y="111137"/>
                  </a:lnTo>
                  <a:lnTo>
                    <a:pt x="70434" y="111137"/>
                  </a:lnTo>
                  <a:lnTo>
                    <a:pt x="70358" y="111277"/>
                  </a:lnTo>
                  <a:lnTo>
                    <a:pt x="70307" y="111696"/>
                  </a:lnTo>
                  <a:lnTo>
                    <a:pt x="70358" y="111848"/>
                  </a:lnTo>
                  <a:lnTo>
                    <a:pt x="70485" y="111798"/>
                  </a:lnTo>
                  <a:lnTo>
                    <a:pt x="70675" y="111721"/>
                  </a:lnTo>
                  <a:lnTo>
                    <a:pt x="70739" y="111467"/>
                  </a:lnTo>
                  <a:close/>
                </a:path>
                <a:path w="429895" h="428625">
                  <a:moveTo>
                    <a:pt x="71183" y="112725"/>
                  </a:moveTo>
                  <a:lnTo>
                    <a:pt x="71132" y="112560"/>
                  </a:lnTo>
                  <a:lnTo>
                    <a:pt x="70840" y="112344"/>
                  </a:lnTo>
                  <a:lnTo>
                    <a:pt x="70662" y="112280"/>
                  </a:lnTo>
                  <a:lnTo>
                    <a:pt x="70535" y="112179"/>
                  </a:lnTo>
                  <a:lnTo>
                    <a:pt x="70612" y="112420"/>
                  </a:lnTo>
                  <a:lnTo>
                    <a:pt x="70764" y="112826"/>
                  </a:lnTo>
                  <a:lnTo>
                    <a:pt x="70789" y="113017"/>
                  </a:lnTo>
                  <a:lnTo>
                    <a:pt x="70802" y="113245"/>
                  </a:lnTo>
                  <a:lnTo>
                    <a:pt x="70929" y="113271"/>
                  </a:lnTo>
                  <a:lnTo>
                    <a:pt x="71183" y="112725"/>
                  </a:lnTo>
                  <a:close/>
                </a:path>
                <a:path w="429895" h="428625">
                  <a:moveTo>
                    <a:pt x="71234" y="111569"/>
                  </a:moveTo>
                  <a:lnTo>
                    <a:pt x="71043" y="111391"/>
                  </a:lnTo>
                  <a:lnTo>
                    <a:pt x="71031" y="111734"/>
                  </a:lnTo>
                  <a:lnTo>
                    <a:pt x="71221" y="111937"/>
                  </a:lnTo>
                  <a:lnTo>
                    <a:pt x="71234" y="111569"/>
                  </a:lnTo>
                  <a:close/>
                </a:path>
                <a:path w="429895" h="428625">
                  <a:moveTo>
                    <a:pt x="71348" y="111137"/>
                  </a:moveTo>
                  <a:lnTo>
                    <a:pt x="71158" y="111010"/>
                  </a:lnTo>
                  <a:lnTo>
                    <a:pt x="71132" y="111315"/>
                  </a:lnTo>
                  <a:lnTo>
                    <a:pt x="71310" y="111442"/>
                  </a:lnTo>
                  <a:lnTo>
                    <a:pt x="71348" y="111137"/>
                  </a:lnTo>
                  <a:close/>
                </a:path>
                <a:path w="429895" h="428625">
                  <a:moveTo>
                    <a:pt x="71513" y="110159"/>
                  </a:moveTo>
                  <a:lnTo>
                    <a:pt x="71208" y="109969"/>
                  </a:lnTo>
                  <a:lnTo>
                    <a:pt x="71132" y="110464"/>
                  </a:lnTo>
                  <a:lnTo>
                    <a:pt x="71424" y="110642"/>
                  </a:lnTo>
                  <a:lnTo>
                    <a:pt x="71513" y="110159"/>
                  </a:lnTo>
                  <a:close/>
                </a:path>
                <a:path w="429895" h="428625">
                  <a:moveTo>
                    <a:pt x="71894" y="115112"/>
                  </a:moveTo>
                  <a:lnTo>
                    <a:pt x="71831" y="114604"/>
                  </a:lnTo>
                  <a:lnTo>
                    <a:pt x="71399" y="113969"/>
                  </a:lnTo>
                  <a:lnTo>
                    <a:pt x="71221" y="114096"/>
                  </a:lnTo>
                  <a:lnTo>
                    <a:pt x="70980" y="114604"/>
                  </a:lnTo>
                  <a:lnTo>
                    <a:pt x="70332" y="114477"/>
                  </a:lnTo>
                  <a:lnTo>
                    <a:pt x="70853" y="114350"/>
                  </a:lnTo>
                  <a:lnTo>
                    <a:pt x="71043" y="114350"/>
                  </a:lnTo>
                  <a:lnTo>
                    <a:pt x="71005" y="113715"/>
                  </a:lnTo>
                  <a:lnTo>
                    <a:pt x="70510" y="113588"/>
                  </a:lnTo>
                  <a:lnTo>
                    <a:pt x="70345" y="113588"/>
                  </a:lnTo>
                  <a:lnTo>
                    <a:pt x="69964" y="113207"/>
                  </a:lnTo>
                  <a:lnTo>
                    <a:pt x="69850" y="113715"/>
                  </a:lnTo>
                  <a:lnTo>
                    <a:pt x="69735" y="113969"/>
                  </a:lnTo>
                  <a:lnTo>
                    <a:pt x="69621" y="114985"/>
                  </a:lnTo>
                  <a:lnTo>
                    <a:pt x="69456" y="115112"/>
                  </a:lnTo>
                  <a:lnTo>
                    <a:pt x="71894" y="115112"/>
                  </a:lnTo>
                  <a:close/>
                </a:path>
                <a:path w="429895" h="428625">
                  <a:moveTo>
                    <a:pt x="71932" y="113080"/>
                  </a:moveTo>
                  <a:lnTo>
                    <a:pt x="71843" y="112737"/>
                  </a:lnTo>
                  <a:lnTo>
                    <a:pt x="71666" y="112572"/>
                  </a:lnTo>
                  <a:lnTo>
                    <a:pt x="71501" y="113017"/>
                  </a:lnTo>
                  <a:lnTo>
                    <a:pt x="71488" y="113296"/>
                  </a:lnTo>
                  <a:lnTo>
                    <a:pt x="71526" y="113474"/>
                  </a:lnTo>
                  <a:lnTo>
                    <a:pt x="71589" y="113766"/>
                  </a:lnTo>
                  <a:lnTo>
                    <a:pt x="71742" y="113639"/>
                  </a:lnTo>
                  <a:lnTo>
                    <a:pt x="71856" y="113398"/>
                  </a:lnTo>
                  <a:lnTo>
                    <a:pt x="71932" y="113080"/>
                  </a:lnTo>
                  <a:close/>
                </a:path>
                <a:path w="429895" h="428625">
                  <a:moveTo>
                    <a:pt x="72377" y="120700"/>
                  </a:moveTo>
                  <a:lnTo>
                    <a:pt x="72364" y="120446"/>
                  </a:lnTo>
                  <a:lnTo>
                    <a:pt x="71894" y="120446"/>
                  </a:lnTo>
                  <a:lnTo>
                    <a:pt x="71475" y="120700"/>
                  </a:lnTo>
                  <a:lnTo>
                    <a:pt x="71513" y="120192"/>
                  </a:lnTo>
                  <a:lnTo>
                    <a:pt x="71805" y="119684"/>
                  </a:lnTo>
                  <a:lnTo>
                    <a:pt x="71691" y="118922"/>
                  </a:lnTo>
                  <a:lnTo>
                    <a:pt x="71551" y="118541"/>
                  </a:lnTo>
                  <a:lnTo>
                    <a:pt x="71310" y="118033"/>
                  </a:lnTo>
                  <a:lnTo>
                    <a:pt x="70967" y="117398"/>
                  </a:lnTo>
                  <a:lnTo>
                    <a:pt x="70827" y="117144"/>
                  </a:lnTo>
                  <a:lnTo>
                    <a:pt x="70408" y="117271"/>
                  </a:lnTo>
                  <a:lnTo>
                    <a:pt x="70383" y="117398"/>
                  </a:lnTo>
                  <a:lnTo>
                    <a:pt x="70256" y="117017"/>
                  </a:lnTo>
                  <a:lnTo>
                    <a:pt x="70243" y="116890"/>
                  </a:lnTo>
                  <a:lnTo>
                    <a:pt x="70231" y="116763"/>
                  </a:lnTo>
                  <a:lnTo>
                    <a:pt x="70510" y="116509"/>
                  </a:lnTo>
                  <a:lnTo>
                    <a:pt x="70739" y="116382"/>
                  </a:lnTo>
                  <a:lnTo>
                    <a:pt x="70904" y="116255"/>
                  </a:lnTo>
                  <a:lnTo>
                    <a:pt x="70980" y="116128"/>
                  </a:lnTo>
                  <a:lnTo>
                    <a:pt x="71285" y="116128"/>
                  </a:lnTo>
                  <a:lnTo>
                    <a:pt x="71640" y="117017"/>
                  </a:lnTo>
                  <a:lnTo>
                    <a:pt x="71882" y="117398"/>
                  </a:lnTo>
                  <a:lnTo>
                    <a:pt x="71856" y="116509"/>
                  </a:lnTo>
                  <a:lnTo>
                    <a:pt x="71678" y="116128"/>
                  </a:lnTo>
                  <a:lnTo>
                    <a:pt x="71907" y="115239"/>
                  </a:lnTo>
                  <a:lnTo>
                    <a:pt x="55829" y="115239"/>
                  </a:lnTo>
                  <a:lnTo>
                    <a:pt x="55676" y="115239"/>
                  </a:lnTo>
                  <a:lnTo>
                    <a:pt x="55346" y="115620"/>
                  </a:lnTo>
                  <a:lnTo>
                    <a:pt x="55219" y="115620"/>
                  </a:lnTo>
                  <a:lnTo>
                    <a:pt x="55118" y="116382"/>
                  </a:lnTo>
                  <a:lnTo>
                    <a:pt x="55537" y="116636"/>
                  </a:lnTo>
                  <a:lnTo>
                    <a:pt x="55257" y="116890"/>
                  </a:lnTo>
                  <a:lnTo>
                    <a:pt x="55054" y="116890"/>
                  </a:lnTo>
                  <a:lnTo>
                    <a:pt x="54737" y="116509"/>
                  </a:lnTo>
                  <a:lnTo>
                    <a:pt x="54317" y="116255"/>
                  </a:lnTo>
                  <a:lnTo>
                    <a:pt x="54190" y="116255"/>
                  </a:lnTo>
                  <a:lnTo>
                    <a:pt x="54102" y="116636"/>
                  </a:lnTo>
                  <a:lnTo>
                    <a:pt x="53860" y="117779"/>
                  </a:lnTo>
                  <a:lnTo>
                    <a:pt x="53759" y="118033"/>
                  </a:lnTo>
                  <a:lnTo>
                    <a:pt x="53759" y="117779"/>
                  </a:lnTo>
                  <a:lnTo>
                    <a:pt x="53860" y="117017"/>
                  </a:lnTo>
                  <a:lnTo>
                    <a:pt x="53568" y="116890"/>
                  </a:lnTo>
                  <a:lnTo>
                    <a:pt x="53200" y="117144"/>
                  </a:lnTo>
                  <a:lnTo>
                    <a:pt x="52984" y="117271"/>
                  </a:lnTo>
                  <a:lnTo>
                    <a:pt x="52489" y="117906"/>
                  </a:lnTo>
                  <a:lnTo>
                    <a:pt x="51981" y="118160"/>
                  </a:lnTo>
                  <a:lnTo>
                    <a:pt x="51485" y="118541"/>
                  </a:lnTo>
                  <a:lnTo>
                    <a:pt x="51168" y="119176"/>
                  </a:lnTo>
                  <a:lnTo>
                    <a:pt x="50215" y="119938"/>
                  </a:lnTo>
                  <a:lnTo>
                    <a:pt x="50088" y="120700"/>
                  </a:lnTo>
                  <a:lnTo>
                    <a:pt x="49949" y="121208"/>
                  </a:lnTo>
                  <a:lnTo>
                    <a:pt x="49682" y="121716"/>
                  </a:lnTo>
                  <a:lnTo>
                    <a:pt x="49237" y="121589"/>
                  </a:lnTo>
                  <a:lnTo>
                    <a:pt x="49060" y="121589"/>
                  </a:lnTo>
                  <a:lnTo>
                    <a:pt x="48996" y="122732"/>
                  </a:lnTo>
                  <a:lnTo>
                    <a:pt x="48933" y="122478"/>
                  </a:lnTo>
                  <a:lnTo>
                    <a:pt x="48615" y="122224"/>
                  </a:lnTo>
                  <a:lnTo>
                    <a:pt x="46405" y="124891"/>
                  </a:lnTo>
                  <a:lnTo>
                    <a:pt x="46316" y="125653"/>
                  </a:lnTo>
                  <a:lnTo>
                    <a:pt x="46482" y="125653"/>
                  </a:lnTo>
                  <a:lnTo>
                    <a:pt x="47332" y="125272"/>
                  </a:lnTo>
                  <a:lnTo>
                    <a:pt x="47002" y="126415"/>
                  </a:lnTo>
                  <a:lnTo>
                    <a:pt x="46418" y="127304"/>
                  </a:lnTo>
                  <a:lnTo>
                    <a:pt x="46113" y="127939"/>
                  </a:lnTo>
                  <a:lnTo>
                    <a:pt x="45745" y="128066"/>
                  </a:lnTo>
                  <a:lnTo>
                    <a:pt x="44056" y="129717"/>
                  </a:lnTo>
                  <a:lnTo>
                    <a:pt x="43649" y="129971"/>
                  </a:lnTo>
                  <a:lnTo>
                    <a:pt x="43408" y="130479"/>
                  </a:lnTo>
                  <a:lnTo>
                    <a:pt x="43357" y="130733"/>
                  </a:lnTo>
                  <a:lnTo>
                    <a:pt x="43307" y="130606"/>
                  </a:lnTo>
                  <a:lnTo>
                    <a:pt x="43281" y="133400"/>
                  </a:lnTo>
                  <a:lnTo>
                    <a:pt x="43129" y="133527"/>
                  </a:lnTo>
                  <a:lnTo>
                    <a:pt x="43205" y="133273"/>
                  </a:lnTo>
                  <a:lnTo>
                    <a:pt x="43281" y="133400"/>
                  </a:lnTo>
                  <a:lnTo>
                    <a:pt x="43281" y="130594"/>
                  </a:lnTo>
                  <a:lnTo>
                    <a:pt x="41871" y="132892"/>
                  </a:lnTo>
                  <a:lnTo>
                    <a:pt x="42024" y="133019"/>
                  </a:lnTo>
                  <a:lnTo>
                    <a:pt x="42633" y="133273"/>
                  </a:lnTo>
                  <a:lnTo>
                    <a:pt x="42735" y="133527"/>
                  </a:lnTo>
                  <a:lnTo>
                    <a:pt x="42900" y="133654"/>
                  </a:lnTo>
                  <a:lnTo>
                    <a:pt x="42367" y="133781"/>
                  </a:lnTo>
                  <a:lnTo>
                    <a:pt x="42037" y="133781"/>
                  </a:lnTo>
                  <a:lnTo>
                    <a:pt x="41910" y="134670"/>
                  </a:lnTo>
                  <a:lnTo>
                    <a:pt x="41744" y="134797"/>
                  </a:lnTo>
                  <a:lnTo>
                    <a:pt x="41668" y="135305"/>
                  </a:lnTo>
                  <a:lnTo>
                    <a:pt x="41783" y="135940"/>
                  </a:lnTo>
                  <a:lnTo>
                    <a:pt x="42202" y="135432"/>
                  </a:lnTo>
                  <a:lnTo>
                    <a:pt x="42062" y="135813"/>
                  </a:lnTo>
                  <a:lnTo>
                    <a:pt x="41948" y="136448"/>
                  </a:lnTo>
                  <a:lnTo>
                    <a:pt x="42151" y="136448"/>
                  </a:lnTo>
                  <a:lnTo>
                    <a:pt x="42252" y="136575"/>
                  </a:lnTo>
                  <a:lnTo>
                    <a:pt x="42252" y="137083"/>
                  </a:lnTo>
                  <a:lnTo>
                    <a:pt x="42557" y="137210"/>
                  </a:lnTo>
                  <a:lnTo>
                    <a:pt x="42570" y="137337"/>
                  </a:lnTo>
                  <a:lnTo>
                    <a:pt x="42697" y="137464"/>
                  </a:lnTo>
                  <a:lnTo>
                    <a:pt x="43129" y="137083"/>
                  </a:lnTo>
                  <a:lnTo>
                    <a:pt x="43319" y="136829"/>
                  </a:lnTo>
                  <a:lnTo>
                    <a:pt x="43294" y="136067"/>
                  </a:lnTo>
                  <a:lnTo>
                    <a:pt x="43472" y="136448"/>
                  </a:lnTo>
                  <a:lnTo>
                    <a:pt x="43573" y="136575"/>
                  </a:lnTo>
                  <a:lnTo>
                    <a:pt x="43802" y="136067"/>
                  </a:lnTo>
                  <a:lnTo>
                    <a:pt x="43954" y="135559"/>
                  </a:lnTo>
                  <a:lnTo>
                    <a:pt x="43878" y="136702"/>
                  </a:lnTo>
                  <a:lnTo>
                    <a:pt x="44259" y="136448"/>
                  </a:lnTo>
                  <a:lnTo>
                    <a:pt x="44437" y="136067"/>
                  </a:lnTo>
                  <a:lnTo>
                    <a:pt x="44615" y="135559"/>
                  </a:lnTo>
                  <a:lnTo>
                    <a:pt x="44640" y="135432"/>
                  </a:lnTo>
                  <a:lnTo>
                    <a:pt x="44678" y="135305"/>
                  </a:lnTo>
                  <a:lnTo>
                    <a:pt x="44653" y="135813"/>
                  </a:lnTo>
                  <a:lnTo>
                    <a:pt x="44869" y="135813"/>
                  </a:lnTo>
                  <a:lnTo>
                    <a:pt x="44996" y="135686"/>
                  </a:lnTo>
                  <a:lnTo>
                    <a:pt x="45199" y="135305"/>
                  </a:lnTo>
                  <a:lnTo>
                    <a:pt x="45262" y="135178"/>
                  </a:lnTo>
                  <a:lnTo>
                    <a:pt x="45631" y="135305"/>
                  </a:lnTo>
                  <a:lnTo>
                    <a:pt x="45745" y="135559"/>
                  </a:lnTo>
                  <a:lnTo>
                    <a:pt x="45872" y="135432"/>
                  </a:lnTo>
                  <a:lnTo>
                    <a:pt x="46024" y="135178"/>
                  </a:lnTo>
                  <a:lnTo>
                    <a:pt x="46101" y="135051"/>
                  </a:lnTo>
                  <a:lnTo>
                    <a:pt x="46405" y="135051"/>
                  </a:lnTo>
                  <a:lnTo>
                    <a:pt x="46621" y="135432"/>
                  </a:lnTo>
                  <a:lnTo>
                    <a:pt x="46710" y="135178"/>
                  </a:lnTo>
                  <a:lnTo>
                    <a:pt x="46824" y="135051"/>
                  </a:lnTo>
                  <a:lnTo>
                    <a:pt x="46939" y="134924"/>
                  </a:lnTo>
                  <a:lnTo>
                    <a:pt x="47218" y="134924"/>
                  </a:lnTo>
                  <a:lnTo>
                    <a:pt x="47625" y="135178"/>
                  </a:lnTo>
                  <a:lnTo>
                    <a:pt x="47599" y="135305"/>
                  </a:lnTo>
                  <a:lnTo>
                    <a:pt x="47409" y="136448"/>
                  </a:lnTo>
                  <a:lnTo>
                    <a:pt x="47485" y="137083"/>
                  </a:lnTo>
                  <a:lnTo>
                    <a:pt x="47853" y="137083"/>
                  </a:lnTo>
                  <a:lnTo>
                    <a:pt x="47840" y="137464"/>
                  </a:lnTo>
                  <a:lnTo>
                    <a:pt x="47599" y="137972"/>
                  </a:lnTo>
                  <a:lnTo>
                    <a:pt x="47599" y="138226"/>
                  </a:lnTo>
                  <a:lnTo>
                    <a:pt x="47561" y="138480"/>
                  </a:lnTo>
                  <a:lnTo>
                    <a:pt x="47434" y="138988"/>
                  </a:lnTo>
                  <a:lnTo>
                    <a:pt x="47764" y="139242"/>
                  </a:lnTo>
                  <a:lnTo>
                    <a:pt x="47485" y="139877"/>
                  </a:lnTo>
                  <a:lnTo>
                    <a:pt x="47485" y="140639"/>
                  </a:lnTo>
                  <a:lnTo>
                    <a:pt x="47942" y="140385"/>
                  </a:lnTo>
                  <a:lnTo>
                    <a:pt x="48018" y="140258"/>
                  </a:lnTo>
                  <a:lnTo>
                    <a:pt x="47561" y="141655"/>
                  </a:lnTo>
                  <a:lnTo>
                    <a:pt x="47764" y="142036"/>
                  </a:lnTo>
                  <a:lnTo>
                    <a:pt x="47967" y="141528"/>
                  </a:lnTo>
                  <a:lnTo>
                    <a:pt x="48209" y="140766"/>
                  </a:lnTo>
                  <a:lnTo>
                    <a:pt x="47917" y="142036"/>
                  </a:lnTo>
                  <a:lnTo>
                    <a:pt x="47548" y="142544"/>
                  </a:lnTo>
                  <a:lnTo>
                    <a:pt x="47371" y="142925"/>
                  </a:lnTo>
                  <a:lnTo>
                    <a:pt x="47409" y="143941"/>
                  </a:lnTo>
                  <a:lnTo>
                    <a:pt x="47485" y="143814"/>
                  </a:lnTo>
                  <a:lnTo>
                    <a:pt x="47840" y="142925"/>
                  </a:lnTo>
                  <a:lnTo>
                    <a:pt x="47409" y="144830"/>
                  </a:lnTo>
                  <a:lnTo>
                    <a:pt x="47294" y="145211"/>
                  </a:lnTo>
                  <a:lnTo>
                    <a:pt x="47180" y="146481"/>
                  </a:lnTo>
                  <a:lnTo>
                    <a:pt x="47586" y="146481"/>
                  </a:lnTo>
                  <a:lnTo>
                    <a:pt x="47650" y="146354"/>
                  </a:lnTo>
                  <a:lnTo>
                    <a:pt x="47764" y="146608"/>
                  </a:lnTo>
                  <a:lnTo>
                    <a:pt x="48120" y="146608"/>
                  </a:lnTo>
                  <a:lnTo>
                    <a:pt x="48247" y="146354"/>
                  </a:lnTo>
                  <a:lnTo>
                    <a:pt x="48437" y="145973"/>
                  </a:lnTo>
                  <a:lnTo>
                    <a:pt x="48666" y="145211"/>
                  </a:lnTo>
                  <a:lnTo>
                    <a:pt x="48818" y="144449"/>
                  </a:lnTo>
                  <a:lnTo>
                    <a:pt x="48755" y="146100"/>
                  </a:lnTo>
                  <a:lnTo>
                    <a:pt x="49136" y="146100"/>
                  </a:lnTo>
                  <a:lnTo>
                    <a:pt x="49199" y="146735"/>
                  </a:lnTo>
                  <a:lnTo>
                    <a:pt x="49530" y="146735"/>
                  </a:lnTo>
                  <a:lnTo>
                    <a:pt x="49745" y="146862"/>
                  </a:lnTo>
                  <a:lnTo>
                    <a:pt x="49961" y="146481"/>
                  </a:lnTo>
                  <a:lnTo>
                    <a:pt x="49949" y="146989"/>
                  </a:lnTo>
                  <a:lnTo>
                    <a:pt x="49822" y="147497"/>
                  </a:lnTo>
                  <a:lnTo>
                    <a:pt x="49733" y="147624"/>
                  </a:lnTo>
                  <a:lnTo>
                    <a:pt x="49149" y="147497"/>
                  </a:lnTo>
                  <a:lnTo>
                    <a:pt x="48768" y="147497"/>
                  </a:lnTo>
                  <a:lnTo>
                    <a:pt x="48488" y="147370"/>
                  </a:lnTo>
                  <a:lnTo>
                    <a:pt x="48272" y="147370"/>
                  </a:lnTo>
                  <a:lnTo>
                    <a:pt x="48412" y="147116"/>
                  </a:lnTo>
                  <a:lnTo>
                    <a:pt x="48501" y="146862"/>
                  </a:lnTo>
                  <a:lnTo>
                    <a:pt x="48564" y="146227"/>
                  </a:lnTo>
                  <a:lnTo>
                    <a:pt x="48412" y="146354"/>
                  </a:lnTo>
                  <a:lnTo>
                    <a:pt x="48221" y="146608"/>
                  </a:lnTo>
                  <a:lnTo>
                    <a:pt x="48133" y="146862"/>
                  </a:lnTo>
                  <a:lnTo>
                    <a:pt x="48018" y="147497"/>
                  </a:lnTo>
                  <a:lnTo>
                    <a:pt x="47764" y="147370"/>
                  </a:lnTo>
                  <a:lnTo>
                    <a:pt x="47663" y="147497"/>
                  </a:lnTo>
                  <a:lnTo>
                    <a:pt x="47574" y="148132"/>
                  </a:lnTo>
                  <a:lnTo>
                    <a:pt x="47536" y="148259"/>
                  </a:lnTo>
                  <a:lnTo>
                    <a:pt x="47586" y="148640"/>
                  </a:lnTo>
                  <a:lnTo>
                    <a:pt x="47764" y="149148"/>
                  </a:lnTo>
                  <a:lnTo>
                    <a:pt x="47383" y="149275"/>
                  </a:lnTo>
                  <a:lnTo>
                    <a:pt x="47332" y="149148"/>
                  </a:lnTo>
                  <a:lnTo>
                    <a:pt x="47129" y="149656"/>
                  </a:lnTo>
                  <a:lnTo>
                    <a:pt x="46939" y="152450"/>
                  </a:lnTo>
                  <a:lnTo>
                    <a:pt x="47612" y="153085"/>
                  </a:lnTo>
                  <a:lnTo>
                    <a:pt x="48006" y="152577"/>
                  </a:lnTo>
                  <a:lnTo>
                    <a:pt x="48412" y="151815"/>
                  </a:lnTo>
                  <a:lnTo>
                    <a:pt x="48844" y="151307"/>
                  </a:lnTo>
                  <a:lnTo>
                    <a:pt x="49199" y="150799"/>
                  </a:lnTo>
                  <a:lnTo>
                    <a:pt x="49149" y="149910"/>
                  </a:lnTo>
                  <a:lnTo>
                    <a:pt x="48729" y="149783"/>
                  </a:lnTo>
                  <a:lnTo>
                    <a:pt x="48488" y="149656"/>
                  </a:lnTo>
                  <a:lnTo>
                    <a:pt x="48425" y="149275"/>
                  </a:lnTo>
                  <a:lnTo>
                    <a:pt x="48526" y="149148"/>
                  </a:lnTo>
                  <a:lnTo>
                    <a:pt x="48653" y="149148"/>
                  </a:lnTo>
                  <a:lnTo>
                    <a:pt x="48920" y="149402"/>
                  </a:lnTo>
                  <a:lnTo>
                    <a:pt x="49212" y="149275"/>
                  </a:lnTo>
                  <a:lnTo>
                    <a:pt x="49263" y="149148"/>
                  </a:lnTo>
                  <a:lnTo>
                    <a:pt x="49441" y="148767"/>
                  </a:lnTo>
                  <a:lnTo>
                    <a:pt x="49441" y="151434"/>
                  </a:lnTo>
                  <a:lnTo>
                    <a:pt x="49314" y="153339"/>
                  </a:lnTo>
                  <a:lnTo>
                    <a:pt x="48996" y="153466"/>
                  </a:lnTo>
                  <a:lnTo>
                    <a:pt x="61772" y="153466"/>
                  </a:lnTo>
                  <a:lnTo>
                    <a:pt x="62153" y="152450"/>
                  </a:lnTo>
                  <a:lnTo>
                    <a:pt x="62268" y="152323"/>
                  </a:lnTo>
                  <a:lnTo>
                    <a:pt x="62445" y="152323"/>
                  </a:lnTo>
                  <a:lnTo>
                    <a:pt x="62979" y="151434"/>
                  </a:lnTo>
                  <a:lnTo>
                    <a:pt x="63195" y="149910"/>
                  </a:lnTo>
                  <a:lnTo>
                    <a:pt x="63512" y="148767"/>
                  </a:lnTo>
                  <a:lnTo>
                    <a:pt x="63563" y="148640"/>
                  </a:lnTo>
                  <a:lnTo>
                    <a:pt x="63677" y="148132"/>
                  </a:lnTo>
                  <a:lnTo>
                    <a:pt x="63703" y="148259"/>
                  </a:lnTo>
                  <a:lnTo>
                    <a:pt x="63855" y="147624"/>
                  </a:lnTo>
                  <a:lnTo>
                    <a:pt x="64084" y="146481"/>
                  </a:lnTo>
                  <a:lnTo>
                    <a:pt x="64185" y="146227"/>
                  </a:lnTo>
                  <a:lnTo>
                    <a:pt x="64604" y="145592"/>
                  </a:lnTo>
                  <a:lnTo>
                    <a:pt x="64757" y="145211"/>
                  </a:lnTo>
                  <a:lnTo>
                    <a:pt x="64706" y="144830"/>
                  </a:lnTo>
                  <a:lnTo>
                    <a:pt x="64604" y="144576"/>
                  </a:lnTo>
                  <a:lnTo>
                    <a:pt x="64477" y="144449"/>
                  </a:lnTo>
                  <a:lnTo>
                    <a:pt x="64071" y="144068"/>
                  </a:lnTo>
                  <a:lnTo>
                    <a:pt x="64071" y="143941"/>
                  </a:lnTo>
                  <a:lnTo>
                    <a:pt x="64300" y="143941"/>
                  </a:lnTo>
                  <a:lnTo>
                    <a:pt x="64782" y="144322"/>
                  </a:lnTo>
                  <a:lnTo>
                    <a:pt x="64985" y="144957"/>
                  </a:lnTo>
                  <a:lnTo>
                    <a:pt x="65989" y="143941"/>
                  </a:lnTo>
                  <a:lnTo>
                    <a:pt x="66725" y="143052"/>
                  </a:lnTo>
                  <a:lnTo>
                    <a:pt x="66802" y="142925"/>
                  </a:lnTo>
                  <a:lnTo>
                    <a:pt x="67462" y="141909"/>
                  </a:lnTo>
                  <a:lnTo>
                    <a:pt x="68605" y="140766"/>
                  </a:lnTo>
                  <a:lnTo>
                    <a:pt x="68732" y="140639"/>
                  </a:lnTo>
                  <a:lnTo>
                    <a:pt x="69037" y="140258"/>
                  </a:lnTo>
                  <a:lnTo>
                    <a:pt x="69138" y="140131"/>
                  </a:lnTo>
                  <a:lnTo>
                    <a:pt x="69494" y="139369"/>
                  </a:lnTo>
                  <a:lnTo>
                    <a:pt x="69557" y="138988"/>
                  </a:lnTo>
                  <a:lnTo>
                    <a:pt x="70345" y="136956"/>
                  </a:lnTo>
                  <a:lnTo>
                    <a:pt x="70980" y="135559"/>
                  </a:lnTo>
                  <a:lnTo>
                    <a:pt x="71729" y="133908"/>
                  </a:lnTo>
                  <a:lnTo>
                    <a:pt x="71755" y="133273"/>
                  </a:lnTo>
                  <a:lnTo>
                    <a:pt x="71704" y="133400"/>
                  </a:lnTo>
                  <a:lnTo>
                    <a:pt x="71450" y="133654"/>
                  </a:lnTo>
                  <a:lnTo>
                    <a:pt x="71234" y="133781"/>
                  </a:lnTo>
                  <a:lnTo>
                    <a:pt x="70739" y="133908"/>
                  </a:lnTo>
                  <a:lnTo>
                    <a:pt x="70129" y="134162"/>
                  </a:lnTo>
                  <a:lnTo>
                    <a:pt x="69824" y="134162"/>
                  </a:lnTo>
                  <a:lnTo>
                    <a:pt x="69418" y="134289"/>
                  </a:lnTo>
                  <a:lnTo>
                    <a:pt x="69265" y="134416"/>
                  </a:lnTo>
                  <a:lnTo>
                    <a:pt x="68681" y="135305"/>
                  </a:lnTo>
                  <a:lnTo>
                    <a:pt x="68440" y="135559"/>
                  </a:lnTo>
                  <a:lnTo>
                    <a:pt x="68719" y="134924"/>
                  </a:lnTo>
                  <a:lnTo>
                    <a:pt x="69176" y="134289"/>
                  </a:lnTo>
                  <a:lnTo>
                    <a:pt x="69240" y="133527"/>
                  </a:lnTo>
                  <a:lnTo>
                    <a:pt x="69126" y="133273"/>
                  </a:lnTo>
                  <a:lnTo>
                    <a:pt x="68922" y="133019"/>
                  </a:lnTo>
                  <a:lnTo>
                    <a:pt x="69011" y="132384"/>
                  </a:lnTo>
                  <a:lnTo>
                    <a:pt x="69075" y="132003"/>
                  </a:lnTo>
                  <a:lnTo>
                    <a:pt x="69253" y="132003"/>
                  </a:lnTo>
                  <a:lnTo>
                    <a:pt x="69697" y="132384"/>
                  </a:lnTo>
                  <a:lnTo>
                    <a:pt x="69977" y="133019"/>
                  </a:lnTo>
                  <a:lnTo>
                    <a:pt x="70142" y="133273"/>
                  </a:lnTo>
                  <a:lnTo>
                    <a:pt x="70294" y="133400"/>
                  </a:lnTo>
                  <a:lnTo>
                    <a:pt x="71107" y="133273"/>
                  </a:lnTo>
                  <a:lnTo>
                    <a:pt x="71221" y="133019"/>
                  </a:lnTo>
                  <a:lnTo>
                    <a:pt x="71348" y="132384"/>
                  </a:lnTo>
                  <a:lnTo>
                    <a:pt x="71488" y="132638"/>
                  </a:lnTo>
                  <a:lnTo>
                    <a:pt x="72313" y="132638"/>
                  </a:lnTo>
                  <a:lnTo>
                    <a:pt x="72313" y="132384"/>
                  </a:lnTo>
                  <a:lnTo>
                    <a:pt x="72313" y="132003"/>
                  </a:lnTo>
                  <a:lnTo>
                    <a:pt x="72212" y="131495"/>
                  </a:lnTo>
                  <a:lnTo>
                    <a:pt x="71996" y="130733"/>
                  </a:lnTo>
                  <a:lnTo>
                    <a:pt x="71640" y="129463"/>
                  </a:lnTo>
                  <a:lnTo>
                    <a:pt x="71056" y="129209"/>
                  </a:lnTo>
                  <a:lnTo>
                    <a:pt x="70192" y="128828"/>
                  </a:lnTo>
                  <a:lnTo>
                    <a:pt x="69037" y="129209"/>
                  </a:lnTo>
                  <a:lnTo>
                    <a:pt x="68694" y="127685"/>
                  </a:lnTo>
                  <a:lnTo>
                    <a:pt x="68351" y="127558"/>
                  </a:lnTo>
                  <a:lnTo>
                    <a:pt x="68237" y="127431"/>
                  </a:lnTo>
                  <a:lnTo>
                    <a:pt x="68313" y="126923"/>
                  </a:lnTo>
                  <a:lnTo>
                    <a:pt x="68719" y="127177"/>
                  </a:lnTo>
                  <a:lnTo>
                    <a:pt x="68884" y="127050"/>
                  </a:lnTo>
                  <a:lnTo>
                    <a:pt x="68948" y="126923"/>
                  </a:lnTo>
                  <a:lnTo>
                    <a:pt x="69240" y="126415"/>
                  </a:lnTo>
                  <a:lnTo>
                    <a:pt x="69354" y="126669"/>
                  </a:lnTo>
                  <a:lnTo>
                    <a:pt x="69138" y="126923"/>
                  </a:lnTo>
                  <a:lnTo>
                    <a:pt x="69037" y="127177"/>
                  </a:lnTo>
                  <a:lnTo>
                    <a:pt x="68948" y="127685"/>
                  </a:lnTo>
                  <a:lnTo>
                    <a:pt x="69316" y="128447"/>
                  </a:lnTo>
                  <a:lnTo>
                    <a:pt x="70231" y="128320"/>
                  </a:lnTo>
                  <a:lnTo>
                    <a:pt x="70472" y="128447"/>
                  </a:lnTo>
                  <a:lnTo>
                    <a:pt x="70904" y="128447"/>
                  </a:lnTo>
                  <a:lnTo>
                    <a:pt x="70942" y="128320"/>
                  </a:lnTo>
                  <a:lnTo>
                    <a:pt x="71056" y="127939"/>
                  </a:lnTo>
                  <a:lnTo>
                    <a:pt x="70980" y="126415"/>
                  </a:lnTo>
                  <a:lnTo>
                    <a:pt x="70929" y="126034"/>
                  </a:lnTo>
                  <a:lnTo>
                    <a:pt x="70739" y="125907"/>
                  </a:lnTo>
                  <a:lnTo>
                    <a:pt x="69672" y="125907"/>
                  </a:lnTo>
                  <a:lnTo>
                    <a:pt x="69748" y="125653"/>
                  </a:lnTo>
                  <a:lnTo>
                    <a:pt x="70446" y="125653"/>
                  </a:lnTo>
                  <a:lnTo>
                    <a:pt x="70764" y="125526"/>
                  </a:lnTo>
                  <a:lnTo>
                    <a:pt x="70853" y="125272"/>
                  </a:lnTo>
                  <a:lnTo>
                    <a:pt x="70916" y="124891"/>
                  </a:lnTo>
                  <a:lnTo>
                    <a:pt x="70916" y="125018"/>
                  </a:lnTo>
                  <a:lnTo>
                    <a:pt x="71069" y="125018"/>
                  </a:lnTo>
                  <a:lnTo>
                    <a:pt x="71196" y="124891"/>
                  </a:lnTo>
                  <a:lnTo>
                    <a:pt x="71450" y="124637"/>
                  </a:lnTo>
                  <a:lnTo>
                    <a:pt x="71615" y="124383"/>
                  </a:lnTo>
                  <a:lnTo>
                    <a:pt x="71755" y="124002"/>
                  </a:lnTo>
                  <a:lnTo>
                    <a:pt x="71589" y="123113"/>
                  </a:lnTo>
                  <a:lnTo>
                    <a:pt x="71564" y="122986"/>
                  </a:lnTo>
                  <a:lnTo>
                    <a:pt x="71488" y="123113"/>
                  </a:lnTo>
                  <a:lnTo>
                    <a:pt x="71183" y="122986"/>
                  </a:lnTo>
                  <a:lnTo>
                    <a:pt x="71056" y="122986"/>
                  </a:lnTo>
                  <a:lnTo>
                    <a:pt x="71285" y="122859"/>
                  </a:lnTo>
                  <a:lnTo>
                    <a:pt x="71412" y="122732"/>
                  </a:lnTo>
                  <a:lnTo>
                    <a:pt x="72212" y="121970"/>
                  </a:lnTo>
                  <a:lnTo>
                    <a:pt x="72301" y="121716"/>
                  </a:lnTo>
                  <a:lnTo>
                    <a:pt x="72377" y="120700"/>
                  </a:lnTo>
                  <a:close/>
                </a:path>
                <a:path w="429895" h="428625">
                  <a:moveTo>
                    <a:pt x="73190" y="118833"/>
                  </a:moveTo>
                  <a:lnTo>
                    <a:pt x="72593" y="118122"/>
                  </a:lnTo>
                  <a:lnTo>
                    <a:pt x="72428" y="118300"/>
                  </a:lnTo>
                  <a:lnTo>
                    <a:pt x="72110" y="118605"/>
                  </a:lnTo>
                  <a:lnTo>
                    <a:pt x="72059" y="119100"/>
                  </a:lnTo>
                  <a:lnTo>
                    <a:pt x="72059" y="119253"/>
                  </a:lnTo>
                  <a:lnTo>
                    <a:pt x="72085" y="119722"/>
                  </a:lnTo>
                  <a:lnTo>
                    <a:pt x="72148" y="119862"/>
                  </a:lnTo>
                  <a:lnTo>
                    <a:pt x="72517" y="119824"/>
                  </a:lnTo>
                  <a:lnTo>
                    <a:pt x="72669" y="119583"/>
                  </a:lnTo>
                  <a:lnTo>
                    <a:pt x="73012" y="119392"/>
                  </a:lnTo>
                  <a:lnTo>
                    <a:pt x="73139" y="119253"/>
                  </a:lnTo>
                  <a:lnTo>
                    <a:pt x="73190" y="118833"/>
                  </a:lnTo>
                  <a:close/>
                </a:path>
                <a:path w="429895" h="428625">
                  <a:moveTo>
                    <a:pt x="73317" y="103174"/>
                  </a:moveTo>
                  <a:lnTo>
                    <a:pt x="72936" y="103174"/>
                  </a:lnTo>
                  <a:lnTo>
                    <a:pt x="72517" y="103555"/>
                  </a:lnTo>
                  <a:lnTo>
                    <a:pt x="72034" y="103936"/>
                  </a:lnTo>
                  <a:lnTo>
                    <a:pt x="70942" y="104698"/>
                  </a:lnTo>
                  <a:lnTo>
                    <a:pt x="70650" y="105206"/>
                  </a:lnTo>
                  <a:lnTo>
                    <a:pt x="70573" y="105460"/>
                  </a:lnTo>
                  <a:lnTo>
                    <a:pt x="70332" y="105968"/>
                  </a:lnTo>
                  <a:lnTo>
                    <a:pt x="69938" y="105206"/>
                  </a:lnTo>
                  <a:lnTo>
                    <a:pt x="69926" y="106222"/>
                  </a:lnTo>
                  <a:lnTo>
                    <a:pt x="69875" y="106095"/>
                  </a:lnTo>
                  <a:lnTo>
                    <a:pt x="69570" y="106349"/>
                  </a:lnTo>
                  <a:lnTo>
                    <a:pt x="69608" y="106222"/>
                  </a:lnTo>
                  <a:lnTo>
                    <a:pt x="69570" y="106095"/>
                  </a:lnTo>
                  <a:lnTo>
                    <a:pt x="69075" y="105714"/>
                  </a:lnTo>
                  <a:lnTo>
                    <a:pt x="69113" y="106095"/>
                  </a:lnTo>
                  <a:lnTo>
                    <a:pt x="69278" y="106349"/>
                  </a:lnTo>
                  <a:lnTo>
                    <a:pt x="69354" y="106730"/>
                  </a:lnTo>
                  <a:lnTo>
                    <a:pt x="69227" y="106857"/>
                  </a:lnTo>
                  <a:lnTo>
                    <a:pt x="68986" y="107238"/>
                  </a:lnTo>
                  <a:lnTo>
                    <a:pt x="68872" y="107619"/>
                  </a:lnTo>
                  <a:lnTo>
                    <a:pt x="68592" y="107873"/>
                  </a:lnTo>
                  <a:lnTo>
                    <a:pt x="68478" y="106857"/>
                  </a:lnTo>
                  <a:lnTo>
                    <a:pt x="68275" y="106603"/>
                  </a:lnTo>
                  <a:lnTo>
                    <a:pt x="68059" y="106730"/>
                  </a:lnTo>
                  <a:lnTo>
                    <a:pt x="67754" y="106984"/>
                  </a:lnTo>
                  <a:lnTo>
                    <a:pt x="67564" y="107238"/>
                  </a:lnTo>
                  <a:lnTo>
                    <a:pt x="67462" y="107746"/>
                  </a:lnTo>
                  <a:lnTo>
                    <a:pt x="67221" y="108254"/>
                  </a:lnTo>
                  <a:lnTo>
                    <a:pt x="66954" y="108254"/>
                  </a:lnTo>
                  <a:lnTo>
                    <a:pt x="66890" y="108000"/>
                  </a:lnTo>
                  <a:lnTo>
                    <a:pt x="67170" y="107746"/>
                  </a:lnTo>
                  <a:lnTo>
                    <a:pt x="67462" y="107111"/>
                  </a:lnTo>
                  <a:lnTo>
                    <a:pt x="67564" y="106984"/>
                  </a:lnTo>
                  <a:lnTo>
                    <a:pt x="67818" y="106857"/>
                  </a:lnTo>
                  <a:lnTo>
                    <a:pt x="68199" y="106349"/>
                  </a:lnTo>
                  <a:lnTo>
                    <a:pt x="68351" y="106349"/>
                  </a:lnTo>
                  <a:lnTo>
                    <a:pt x="68567" y="105968"/>
                  </a:lnTo>
                  <a:lnTo>
                    <a:pt x="68567" y="105206"/>
                  </a:lnTo>
                  <a:lnTo>
                    <a:pt x="68122" y="105206"/>
                  </a:lnTo>
                  <a:lnTo>
                    <a:pt x="67640" y="105714"/>
                  </a:lnTo>
                  <a:lnTo>
                    <a:pt x="67576" y="105841"/>
                  </a:lnTo>
                  <a:lnTo>
                    <a:pt x="66548" y="105841"/>
                  </a:lnTo>
                  <a:lnTo>
                    <a:pt x="65608" y="106222"/>
                  </a:lnTo>
                  <a:lnTo>
                    <a:pt x="65214" y="106349"/>
                  </a:lnTo>
                  <a:lnTo>
                    <a:pt x="64795" y="106603"/>
                  </a:lnTo>
                  <a:lnTo>
                    <a:pt x="63588" y="108254"/>
                  </a:lnTo>
                  <a:lnTo>
                    <a:pt x="63093" y="109270"/>
                  </a:lnTo>
                  <a:lnTo>
                    <a:pt x="62953" y="109397"/>
                  </a:lnTo>
                  <a:lnTo>
                    <a:pt x="62992" y="109016"/>
                  </a:lnTo>
                  <a:lnTo>
                    <a:pt x="63195" y="108889"/>
                  </a:lnTo>
                  <a:lnTo>
                    <a:pt x="63296" y="108635"/>
                  </a:lnTo>
                  <a:lnTo>
                    <a:pt x="63398" y="108000"/>
                  </a:lnTo>
                  <a:lnTo>
                    <a:pt x="63207" y="107873"/>
                  </a:lnTo>
                  <a:lnTo>
                    <a:pt x="62839" y="107873"/>
                  </a:lnTo>
                  <a:lnTo>
                    <a:pt x="62674" y="108127"/>
                  </a:lnTo>
                  <a:lnTo>
                    <a:pt x="62191" y="108508"/>
                  </a:lnTo>
                  <a:lnTo>
                    <a:pt x="61925" y="109016"/>
                  </a:lnTo>
                  <a:lnTo>
                    <a:pt x="61569" y="109397"/>
                  </a:lnTo>
                  <a:lnTo>
                    <a:pt x="61125" y="109397"/>
                  </a:lnTo>
                  <a:lnTo>
                    <a:pt x="60896" y="109651"/>
                  </a:lnTo>
                  <a:lnTo>
                    <a:pt x="60794" y="110413"/>
                  </a:lnTo>
                  <a:lnTo>
                    <a:pt x="60604" y="110286"/>
                  </a:lnTo>
                  <a:lnTo>
                    <a:pt x="60490" y="109905"/>
                  </a:lnTo>
                  <a:lnTo>
                    <a:pt x="60375" y="110667"/>
                  </a:lnTo>
                  <a:lnTo>
                    <a:pt x="60236" y="110667"/>
                  </a:lnTo>
                  <a:lnTo>
                    <a:pt x="60045" y="110413"/>
                  </a:lnTo>
                  <a:lnTo>
                    <a:pt x="59982" y="111429"/>
                  </a:lnTo>
                  <a:lnTo>
                    <a:pt x="59550" y="111175"/>
                  </a:lnTo>
                  <a:lnTo>
                    <a:pt x="59080" y="111810"/>
                  </a:lnTo>
                  <a:lnTo>
                    <a:pt x="70218" y="111810"/>
                  </a:lnTo>
                  <a:lnTo>
                    <a:pt x="70142" y="111429"/>
                  </a:lnTo>
                  <a:lnTo>
                    <a:pt x="70281" y="111302"/>
                  </a:lnTo>
                  <a:lnTo>
                    <a:pt x="70358" y="111048"/>
                  </a:lnTo>
                  <a:lnTo>
                    <a:pt x="70739" y="110794"/>
                  </a:lnTo>
                  <a:lnTo>
                    <a:pt x="70662" y="110667"/>
                  </a:lnTo>
                  <a:lnTo>
                    <a:pt x="70586" y="110540"/>
                  </a:lnTo>
                  <a:lnTo>
                    <a:pt x="70434" y="110286"/>
                  </a:lnTo>
                  <a:lnTo>
                    <a:pt x="70192" y="110413"/>
                  </a:lnTo>
                  <a:lnTo>
                    <a:pt x="70180" y="110540"/>
                  </a:lnTo>
                  <a:lnTo>
                    <a:pt x="70167" y="110413"/>
                  </a:lnTo>
                  <a:lnTo>
                    <a:pt x="70281" y="110032"/>
                  </a:lnTo>
                  <a:lnTo>
                    <a:pt x="70561" y="109778"/>
                  </a:lnTo>
                  <a:lnTo>
                    <a:pt x="70777" y="109524"/>
                  </a:lnTo>
                  <a:lnTo>
                    <a:pt x="70904" y="109524"/>
                  </a:lnTo>
                  <a:lnTo>
                    <a:pt x="71069" y="109270"/>
                  </a:lnTo>
                  <a:lnTo>
                    <a:pt x="71170" y="108889"/>
                  </a:lnTo>
                  <a:lnTo>
                    <a:pt x="71247" y="108381"/>
                  </a:lnTo>
                  <a:lnTo>
                    <a:pt x="71374" y="108254"/>
                  </a:lnTo>
                  <a:lnTo>
                    <a:pt x="71501" y="108127"/>
                  </a:lnTo>
                  <a:lnTo>
                    <a:pt x="71564" y="107873"/>
                  </a:lnTo>
                  <a:lnTo>
                    <a:pt x="71589" y="107492"/>
                  </a:lnTo>
                  <a:lnTo>
                    <a:pt x="71755" y="107492"/>
                  </a:lnTo>
                  <a:lnTo>
                    <a:pt x="71958" y="107111"/>
                  </a:lnTo>
                  <a:lnTo>
                    <a:pt x="71818" y="107111"/>
                  </a:lnTo>
                  <a:lnTo>
                    <a:pt x="71793" y="106857"/>
                  </a:lnTo>
                  <a:lnTo>
                    <a:pt x="71932" y="106476"/>
                  </a:lnTo>
                  <a:lnTo>
                    <a:pt x="72059" y="106349"/>
                  </a:lnTo>
                  <a:lnTo>
                    <a:pt x="72174" y="106222"/>
                  </a:lnTo>
                  <a:lnTo>
                    <a:pt x="72402" y="106222"/>
                  </a:lnTo>
                  <a:lnTo>
                    <a:pt x="72453" y="105968"/>
                  </a:lnTo>
                  <a:lnTo>
                    <a:pt x="72364" y="105587"/>
                  </a:lnTo>
                  <a:lnTo>
                    <a:pt x="72745" y="105333"/>
                  </a:lnTo>
                  <a:lnTo>
                    <a:pt x="72859" y="104698"/>
                  </a:lnTo>
                  <a:lnTo>
                    <a:pt x="73152" y="104444"/>
                  </a:lnTo>
                  <a:lnTo>
                    <a:pt x="73317" y="103936"/>
                  </a:lnTo>
                  <a:lnTo>
                    <a:pt x="73317" y="103174"/>
                  </a:lnTo>
                  <a:close/>
                </a:path>
                <a:path w="429895" h="428625">
                  <a:moveTo>
                    <a:pt x="82384" y="122224"/>
                  </a:moveTo>
                  <a:lnTo>
                    <a:pt x="82232" y="121932"/>
                  </a:lnTo>
                  <a:lnTo>
                    <a:pt x="82105" y="121767"/>
                  </a:lnTo>
                  <a:lnTo>
                    <a:pt x="81876" y="121653"/>
                  </a:lnTo>
                  <a:lnTo>
                    <a:pt x="81788" y="121907"/>
                  </a:lnTo>
                  <a:lnTo>
                    <a:pt x="81826" y="122491"/>
                  </a:lnTo>
                  <a:lnTo>
                    <a:pt x="81622" y="122580"/>
                  </a:lnTo>
                  <a:lnTo>
                    <a:pt x="81584" y="123342"/>
                  </a:lnTo>
                  <a:lnTo>
                    <a:pt x="81648" y="123507"/>
                  </a:lnTo>
                  <a:lnTo>
                    <a:pt x="81775" y="123799"/>
                  </a:lnTo>
                  <a:lnTo>
                    <a:pt x="81826" y="123672"/>
                  </a:lnTo>
                  <a:lnTo>
                    <a:pt x="81978" y="123240"/>
                  </a:lnTo>
                  <a:lnTo>
                    <a:pt x="82092" y="123101"/>
                  </a:lnTo>
                  <a:lnTo>
                    <a:pt x="82283" y="122758"/>
                  </a:lnTo>
                  <a:lnTo>
                    <a:pt x="82359" y="122440"/>
                  </a:lnTo>
                  <a:lnTo>
                    <a:pt x="82384" y="122224"/>
                  </a:lnTo>
                  <a:close/>
                </a:path>
                <a:path w="429895" h="428625">
                  <a:moveTo>
                    <a:pt x="82816" y="141084"/>
                  </a:moveTo>
                  <a:lnTo>
                    <a:pt x="81559" y="139141"/>
                  </a:lnTo>
                  <a:lnTo>
                    <a:pt x="81407" y="139166"/>
                  </a:lnTo>
                  <a:lnTo>
                    <a:pt x="81178" y="139128"/>
                  </a:lnTo>
                  <a:lnTo>
                    <a:pt x="80899" y="139128"/>
                  </a:lnTo>
                  <a:lnTo>
                    <a:pt x="80810" y="138912"/>
                  </a:lnTo>
                  <a:lnTo>
                    <a:pt x="80746" y="138785"/>
                  </a:lnTo>
                  <a:lnTo>
                    <a:pt x="80518" y="138785"/>
                  </a:lnTo>
                  <a:lnTo>
                    <a:pt x="80378" y="138912"/>
                  </a:lnTo>
                  <a:lnTo>
                    <a:pt x="80594" y="138341"/>
                  </a:lnTo>
                  <a:lnTo>
                    <a:pt x="80606" y="137617"/>
                  </a:lnTo>
                  <a:lnTo>
                    <a:pt x="80391" y="137896"/>
                  </a:lnTo>
                  <a:lnTo>
                    <a:pt x="80149" y="138328"/>
                  </a:lnTo>
                  <a:lnTo>
                    <a:pt x="80022" y="138671"/>
                  </a:lnTo>
                  <a:lnTo>
                    <a:pt x="79705" y="139039"/>
                  </a:lnTo>
                  <a:lnTo>
                    <a:pt x="79349" y="138493"/>
                  </a:lnTo>
                  <a:lnTo>
                    <a:pt x="79298" y="138315"/>
                  </a:lnTo>
                  <a:lnTo>
                    <a:pt x="79095" y="138341"/>
                  </a:lnTo>
                  <a:lnTo>
                    <a:pt x="78651" y="138734"/>
                  </a:lnTo>
                  <a:lnTo>
                    <a:pt x="78536" y="139192"/>
                  </a:lnTo>
                  <a:lnTo>
                    <a:pt x="78689" y="139674"/>
                  </a:lnTo>
                  <a:lnTo>
                    <a:pt x="78778" y="139839"/>
                  </a:lnTo>
                  <a:lnTo>
                    <a:pt x="78536" y="140055"/>
                  </a:lnTo>
                  <a:lnTo>
                    <a:pt x="78333" y="139992"/>
                  </a:lnTo>
                  <a:lnTo>
                    <a:pt x="78219" y="141084"/>
                  </a:lnTo>
                  <a:lnTo>
                    <a:pt x="77851" y="141058"/>
                  </a:lnTo>
                  <a:lnTo>
                    <a:pt x="77381" y="140970"/>
                  </a:lnTo>
                  <a:lnTo>
                    <a:pt x="77368" y="141592"/>
                  </a:lnTo>
                  <a:lnTo>
                    <a:pt x="77089" y="141478"/>
                  </a:lnTo>
                  <a:lnTo>
                    <a:pt x="76987" y="141300"/>
                  </a:lnTo>
                  <a:lnTo>
                    <a:pt x="76835" y="140944"/>
                  </a:lnTo>
                  <a:lnTo>
                    <a:pt x="76606" y="141300"/>
                  </a:lnTo>
                  <a:lnTo>
                    <a:pt x="76542" y="141655"/>
                  </a:lnTo>
                  <a:lnTo>
                    <a:pt x="76403" y="141922"/>
                  </a:lnTo>
                  <a:lnTo>
                    <a:pt x="76339" y="142430"/>
                  </a:lnTo>
                  <a:lnTo>
                    <a:pt x="76492" y="142671"/>
                  </a:lnTo>
                  <a:lnTo>
                    <a:pt x="76238" y="142735"/>
                  </a:lnTo>
                  <a:lnTo>
                    <a:pt x="75907" y="142621"/>
                  </a:lnTo>
                  <a:lnTo>
                    <a:pt x="75526" y="142646"/>
                  </a:lnTo>
                  <a:lnTo>
                    <a:pt x="75526" y="142925"/>
                  </a:lnTo>
                  <a:lnTo>
                    <a:pt x="75768" y="143649"/>
                  </a:lnTo>
                  <a:lnTo>
                    <a:pt x="75882" y="144119"/>
                  </a:lnTo>
                  <a:lnTo>
                    <a:pt x="75806" y="144272"/>
                  </a:lnTo>
                  <a:lnTo>
                    <a:pt x="75692" y="144119"/>
                  </a:lnTo>
                  <a:lnTo>
                    <a:pt x="75565" y="143802"/>
                  </a:lnTo>
                  <a:lnTo>
                    <a:pt x="75374" y="145364"/>
                  </a:lnTo>
                  <a:lnTo>
                    <a:pt x="75095" y="144995"/>
                  </a:lnTo>
                  <a:lnTo>
                    <a:pt x="74968" y="144818"/>
                  </a:lnTo>
                  <a:lnTo>
                    <a:pt x="74968" y="144691"/>
                  </a:lnTo>
                  <a:lnTo>
                    <a:pt x="74879" y="144005"/>
                  </a:lnTo>
                  <a:lnTo>
                    <a:pt x="74155" y="143294"/>
                  </a:lnTo>
                  <a:lnTo>
                    <a:pt x="73914" y="143027"/>
                  </a:lnTo>
                  <a:lnTo>
                    <a:pt x="73698" y="142925"/>
                  </a:lnTo>
                  <a:lnTo>
                    <a:pt x="73672" y="143078"/>
                  </a:lnTo>
                  <a:lnTo>
                    <a:pt x="73698" y="143294"/>
                  </a:lnTo>
                  <a:lnTo>
                    <a:pt x="73456" y="143471"/>
                  </a:lnTo>
                  <a:lnTo>
                    <a:pt x="73266" y="143725"/>
                  </a:lnTo>
                  <a:lnTo>
                    <a:pt x="73050" y="143802"/>
                  </a:lnTo>
                  <a:lnTo>
                    <a:pt x="72936" y="144119"/>
                  </a:lnTo>
                  <a:lnTo>
                    <a:pt x="72834" y="144691"/>
                  </a:lnTo>
                  <a:lnTo>
                    <a:pt x="72504" y="144818"/>
                  </a:lnTo>
                  <a:lnTo>
                    <a:pt x="72364" y="146227"/>
                  </a:lnTo>
                  <a:lnTo>
                    <a:pt x="72237" y="146621"/>
                  </a:lnTo>
                  <a:lnTo>
                    <a:pt x="72097" y="146875"/>
                  </a:lnTo>
                  <a:lnTo>
                    <a:pt x="72072" y="147828"/>
                  </a:lnTo>
                  <a:lnTo>
                    <a:pt x="72250" y="147840"/>
                  </a:lnTo>
                  <a:lnTo>
                    <a:pt x="72669" y="147370"/>
                  </a:lnTo>
                  <a:lnTo>
                    <a:pt x="72961" y="147383"/>
                  </a:lnTo>
                  <a:lnTo>
                    <a:pt x="73202" y="147116"/>
                  </a:lnTo>
                  <a:lnTo>
                    <a:pt x="73342" y="146875"/>
                  </a:lnTo>
                  <a:lnTo>
                    <a:pt x="73533" y="146621"/>
                  </a:lnTo>
                  <a:lnTo>
                    <a:pt x="73761" y="146227"/>
                  </a:lnTo>
                  <a:lnTo>
                    <a:pt x="73914" y="146075"/>
                  </a:lnTo>
                  <a:lnTo>
                    <a:pt x="74193" y="146138"/>
                  </a:lnTo>
                  <a:lnTo>
                    <a:pt x="74117" y="146431"/>
                  </a:lnTo>
                  <a:lnTo>
                    <a:pt x="74015" y="147218"/>
                  </a:lnTo>
                  <a:lnTo>
                    <a:pt x="73723" y="147561"/>
                  </a:lnTo>
                  <a:lnTo>
                    <a:pt x="73431" y="148043"/>
                  </a:lnTo>
                  <a:lnTo>
                    <a:pt x="73215" y="148221"/>
                  </a:lnTo>
                  <a:lnTo>
                    <a:pt x="72859" y="148424"/>
                  </a:lnTo>
                  <a:lnTo>
                    <a:pt x="72872" y="148958"/>
                  </a:lnTo>
                  <a:lnTo>
                    <a:pt x="72948" y="149174"/>
                  </a:lnTo>
                  <a:lnTo>
                    <a:pt x="73075" y="149402"/>
                  </a:lnTo>
                  <a:lnTo>
                    <a:pt x="73380" y="149542"/>
                  </a:lnTo>
                  <a:lnTo>
                    <a:pt x="73939" y="148958"/>
                  </a:lnTo>
                  <a:lnTo>
                    <a:pt x="74168" y="148488"/>
                  </a:lnTo>
                  <a:lnTo>
                    <a:pt x="74282" y="148336"/>
                  </a:lnTo>
                  <a:lnTo>
                    <a:pt x="74447" y="148018"/>
                  </a:lnTo>
                  <a:lnTo>
                    <a:pt x="74574" y="148221"/>
                  </a:lnTo>
                  <a:lnTo>
                    <a:pt x="74688" y="148780"/>
                  </a:lnTo>
                  <a:lnTo>
                    <a:pt x="74790" y="149085"/>
                  </a:lnTo>
                  <a:lnTo>
                    <a:pt x="74942" y="149098"/>
                  </a:lnTo>
                  <a:lnTo>
                    <a:pt x="75057" y="148780"/>
                  </a:lnTo>
                  <a:lnTo>
                    <a:pt x="75057" y="149898"/>
                  </a:lnTo>
                  <a:lnTo>
                    <a:pt x="74828" y="150253"/>
                  </a:lnTo>
                  <a:lnTo>
                    <a:pt x="74612" y="150190"/>
                  </a:lnTo>
                  <a:lnTo>
                    <a:pt x="74663" y="150901"/>
                  </a:lnTo>
                  <a:lnTo>
                    <a:pt x="74828" y="151371"/>
                  </a:lnTo>
                  <a:lnTo>
                    <a:pt x="75044" y="151384"/>
                  </a:lnTo>
                  <a:lnTo>
                    <a:pt x="75323" y="150901"/>
                  </a:lnTo>
                  <a:lnTo>
                    <a:pt x="75450" y="150609"/>
                  </a:lnTo>
                  <a:lnTo>
                    <a:pt x="75692" y="150253"/>
                  </a:lnTo>
                  <a:lnTo>
                    <a:pt x="75946" y="150101"/>
                  </a:lnTo>
                  <a:lnTo>
                    <a:pt x="76136" y="149872"/>
                  </a:lnTo>
                  <a:lnTo>
                    <a:pt x="76174" y="149466"/>
                  </a:lnTo>
                  <a:lnTo>
                    <a:pt x="76644" y="149898"/>
                  </a:lnTo>
                  <a:lnTo>
                    <a:pt x="76962" y="149961"/>
                  </a:lnTo>
                  <a:lnTo>
                    <a:pt x="77381" y="150177"/>
                  </a:lnTo>
                  <a:lnTo>
                    <a:pt x="77508" y="150304"/>
                  </a:lnTo>
                  <a:lnTo>
                    <a:pt x="77990" y="150304"/>
                  </a:lnTo>
                  <a:lnTo>
                    <a:pt x="78105" y="150177"/>
                  </a:lnTo>
                  <a:lnTo>
                    <a:pt x="78486" y="149872"/>
                  </a:lnTo>
                  <a:lnTo>
                    <a:pt x="78651" y="149479"/>
                  </a:lnTo>
                  <a:lnTo>
                    <a:pt x="79298" y="149555"/>
                  </a:lnTo>
                  <a:lnTo>
                    <a:pt x="79451" y="148958"/>
                  </a:lnTo>
                  <a:lnTo>
                    <a:pt x="79476" y="148780"/>
                  </a:lnTo>
                  <a:lnTo>
                    <a:pt x="79603" y="148272"/>
                  </a:lnTo>
                  <a:lnTo>
                    <a:pt x="79743" y="148209"/>
                  </a:lnTo>
                  <a:lnTo>
                    <a:pt x="79781" y="148018"/>
                  </a:lnTo>
                  <a:lnTo>
                    <a:pt x="79883" y="147548"/>
                  </a:lnTo>
                  <a:lnTo>
                    <a:pt x="80175" y="147218"/>
                  </a:lnTo>
                  <a:lnTo>
                    <a:pt x="80759" y="146075"/>
                  </a:lnTo>
                  <a:lnTo>
                    <a:pt x="80848" y="145897"/>
                  </a:lnTo>
                  <a:lnTo>
                    <a:pt x="81051" y="145681"/>
                  </a:lnTo>
                  <a:lnTo>
                    <a:pt x="81254" y="145592"/>
                  </a:lnTo>
                  <a:lnTo>
                    <a:pt x="81280" y="145364"/>
                  </a:lnTo>
                  <a:lnTo>
                    <a:pt x="81368" y="144500"/>
                  </a:lnTo>
                  <a:lnTo>
                    <a:pt x="81457" y="144272"/>
                  </a:lnTo>
                  <a:lnTo>
                    <a:pt x="81495" y="144119"/>
                  </a:lnTo>
                  <a:lnTo>
                    <a:pt x="81724" y="144018"/>
                  </a:lnTo>
                  <a:lnTo>
                    <a:pt x="82169" y="143624"/>
                  </a:lnTo>
                  <a:lnTo>
                    <a:pt x="82296" y="143281"/>
                  </a:lnTo>
                  <a:lnTo>
                    <a:pt x="82359" y="142735"/>
                  </a:lnTo>
                  <a:lnTo>
                    <a:pt x="82435" y="142189"/>
                  </a:lnTo>
                  <a:lnTo>
                    <a:pt x="82600" y="141998"/>
                  </a:lnTo>
                  <a:lnTo>
                    <a:pt x="82727" y="141592"/>
                  </a:lnTo>
                  <a:lnTo>
                    <a:pt x="82816" y="141084"/>
                  </a:lnTo>
                  <a:close/>
                </a:path>
                <a:path w="429895" h="428625">
                  <a:moveTo>
                    <a:pt x="89535" y="161709"/>
                  </a:moveTo>
                  <a:lnTo>
                    <a:pt x="89179" y="161544"/>
                  </a:lnTo>
                  <a:lnTo>
                    <a:pt x="89115" y="162026"/>
                  </a:lnTo>
                  <a:lnTo>
                    <a:pt x="89496" y="162229"/>
                  </a:lnTo>
                  <a:lnTo>
                    <a:pt x="89535" y="161709"/>
                  </a:lnTo>
                  <a:close/>
                </a:path>
                <a:path w="429895" h="428625">
                  <a:moveTo>
                    <a:pt x="92913" y="142252"/>
                  </a:moveTo>
                  <a:lnTo>
                    <a:pt x="92697" y="141808"/>
                  </a:lnTo>
                  <a:lnTo>
                    <a:pt x="92417" y="141605"/>
                  </a:lnTo>
                  <a:lnTo>
                    <a:pt x="92392" y="142252"/>
                  </a:lnTo>
                  <a:lnTo>
                    <a:pt x="92913" y="142252"/>
                  </a:lnTo>
                  <a:close/>
                </a:path>
                <a:path w="429895" h="428625">
                  <a:moveTo>
                    <a:pt x="93294" y="144894"/>
                  </a:moveTo>
                  <a:lnTo>
                    <a:pt x="93154" y="144449"/>
                  </a:lnTo>
                  <a:lnTo>
                    <a:pt x="92951" y="144170"/>
                  </a:lnTo>
                  <a:lnTo>
                    <a:pt x="93116" y="143979"/>
                  </a:lnTo>
                  <a:lnTo>
                    <a:pt x="93103" y="143497"/>
                  </a:lnTo>
                  <a:lnTo>
                    <a:pt x="92951" y="143141"/>
                  </a:lnTo>
                  <a:lnTo>
                    <a:pt x="92913" y="142290"/>
                  </a:lnTo>
                  <a:lnTo>
                    <a:pt x="92392" y="142290"/>
                  </a:lnTo>
                  <a:lnTo>
                    <a:pt x="91986" y="142290"/>
                  </a:lnTo>
                  <a:lnTo>
                    <a:pt x="91732" y="142468"/>
                  </a:lnTo>
                  <a:lnTo>
                    <a:pt x="91503" y="142786"/>
                  </a:lnTo>
                  <a:lnTo>
                    <a:pt x="91782" y="143497"/>
                  </a:lnTo>
                  <a:lnTo>
                    <a:pt x="92811" y="144449"/>
                  </a:lnTo>
                  <a:lnTo>
                    <a:pt x="92913" y="144830"/>
                  </a:lnTo>
                  <a:lnTo>
                    <a:pt x="93103" y="144881"/>
                  </a:lnTo>
                  <a:lnTo>
                    <a:pt x="93256" y="144932"/>
                  </a:lnTo>
                  <a:close/>
                </a:path>
                <a:path w="429895" h="428625">
                  <a:moveTo>
                    <a:pt x="94754" y="86995"/>
                  </a:moveTo>
                  <a:lnTo>
                    <a:pt x="94691" y="86817"/>
                  </a:lnTo>
                  <a:lnTo>
                    <a:pt x="94386" y="86537"/>
                  </a:lnTo>
                  <a:lnTo>
                    <a:pt x="94246" y="86817"/>
                  </a:lnTo>
                  <a:lnTo>
                    <a:pt x="94424" y="87045"/>
                  </a:lnTo>
                  <a:lnTo>
                    <a:pt x="94564" y="87058"/>
                  </a:lnTo>
                  <a:lnTo>
                    <a:pt x="94754" y="86995"/>
                  </a:lnTo>
                  <a:close/>
                </a:path>
                <a:path w="429895" h="428625">
                  <a:moveTo>
                    <a:pt x="96177" y="88798"/>
                  </a:moveTo>
                  <a:lnTo>
                    <a:pt x="95999" y="88493"/>
                  </a:lnTo>
                  <a:lnTo>
                    <a:pt x="95796" y="88442"/>
                  </a:lnTo>
                  <a:lnTo>
                    <a:pt x="95605" y="88607"/>
                  </a:lnTo>
                  <a:lnTo>
                    <a:pt x="95504" y="88747"/>
                  </a:lnTo>
                  <a:lnTo>
                    <a:pt x="95821" y="89027"/>
                  </a:lnTo>
                  <a:lnTo>
                    <a:pt x="96139" y="88874"/>
                  </a:lnTo>
                  <a:close/>
                </a:path>
                <a:path w="429895" h="428625">
                  <a:moveTo>
                    <a:pt x="96240" y="91249"/>
                  </a:moveTo>
                  <a:lnTo>
                    <a:pt x="96164" y="90639"/>
                  </a:lnTo>
                  <a:lnTo>
                    <a:pt x="95923" y="90436"/>
                  </a:lnTo>
                  <a:lnTo>
                    <a:pt x="95275" y="90970"/>
                  </a:lnTo>
                  <a:lnTo>
                    <a:pt x="94996" y="91249"/>
                  </a:lnTo>
                  <a:lnTo>
                    <a:pt x="94500" y="90944"/>
                  </a:lnTo>
                  <a:lnTo>
                    <a:pt x="94373" y="91173"/>
                  </a:lnTo>
                  <a:lnTo>
                    <a:pt x="94246" y="91465"/>
                  </a:lnTo>
                  <a:lnTo>
                    <a:pt x="93916" y="91617"/>
                  </a:lnTo>
                  <a:lnTo>
                    <a:pt x="93573" y="91363"/>
                  </a:lnTo>
                  <a:lnTo>
                    <a:pt x="93205" y="91617"/>
                  </a:lnTo>
                  <a:lnTo>
                    <a:pt x="93040" y="91655"/>
                  </a:lnTo>
                  <a:lnTo>
                    <a:pt x="92557" y="91300"/>
                  </a:lnTo>
                  <a:lnTo>
                    <a:pt x="92316" y="91617"/>
                  </a:lnTo>
                  <a:lnTo>
                    <a:pt x="91986" y="91465"/>
                  </a:lnTo>
                  <a:lnTo>
                    <a:pt x="92113" y="91249"/>
                  </a:lnTo>
                  <a:lnTo>
                    <a:pt x="92240" y="90855"/>
                  </a:lnTo>
                  <a:lnTo>
                    <a:pt x="92252" y="90716"/>
                  </a:lnTo>
                  <a:lnTo>
                    <a:pt x="92519" y="90639"/>
                  </a:lnTo>
                  <a:lnTo>
                    <a:pt x="92964" y="90576"/>
                  </a:lnTo>
                  <a:lnTo>
                    <a:pt x="93091" y="90398"/>
                  </a:lnTo>
                  <a:lnTo>
                    <a:pt x="93522" y="90436"/>
                  </a:lnTo>
                  <a:lnTo>
                    <a:pt x="93611" y="90297"/>
                  </a:lnTo>
                  <a:lnTo>
                    <a:pt x="93992" y="90055"/>
                  </a:lnTo>
                  <a:lnTo>
                    <a:pt x="94005" y="89814"/>
                  </a:lnTo>
                  <a:lnTo>
                    <a:pt x="93954" y="89471"/>
                  </a:lnTo>
                  <a:lnTo>
                    <a:pt x="94272" y="89382"/>
                  </a:lnTo>
                  <a:lnTo>
                    <a:pt x="94386" y="89192"/>
                  </a:lnTo>
                  <a:lnTo>
                    <a:pt x="94513" y="88531"/>
                  </a:lnTo>
                  <a:lnTo>
                    <a:pt x="94475" y="87249"/>
                  </a:lnTo>
                  <a:lnTo>
                    <a:pt x="94310" y="87172"/>
                  </a:lnTo>
                  <a:lnTo>
                    <a:pt x="93332" y="87249"/>
                  </a:lnTo>
                  <a:lnTo>
                    <a:pt x="92824" y="87884"/>
                  </a:lnTo>
                  <a:lnTo>
                    <a:pt x="92646" y="88138"/>
                  </a:lnTo>
                  <a:lnTo>
                    <a:pt x="91986" y="88277"/>
                  </a:lnTo>
                  <a:lnTo>
                    <a:pt x="92024" y="88734"/>
                  </a:lnTo>
                  <a:lnTo>
                    <a:pt x="91922" y="89192"/>
                  </a:lnTo>
                  <a:lnTo>
                    <a:pt x="91770" y="88925"/>
                  </a:lnTo>
                  <a:lnTo>
                    <a:pt x="91757" y="91922"/>
                  </a:lnTo>
                  <a:lnTo>
                    <a:pt x="91503" y="92087"/>
                  </a:lnTo>
                  <a:lnTo>
                    <a:pt x="91579" y="91567"/>
                  </a:lnTo>
                  <a:lnTo>
                    <a:pt x="91655" y="91414"/>
                  </a:lnTo>
                  <a:lnTo>
                    <a:pt x="91757" y="91922"/>
                  </a:lnTo>
                  <a:lnTo>
                    <a:pt x="91757" y="88925"/>
                  </a:lnTo>
                  <a:lnTo>
                    <a:pt x="91528" y="88861"/>
                  </a:lnTo>
                  <a:lnTo>
                    <a:pt x="91592" y="89382"/>
                  </a:lnTo>
                  <a:lnTo>
                    <a:pt x="91694" y="89725"/>
                  </a:lnTo>
                  <a:lnTo>
                    <a:pt x="91300" y="89814"/>
                  </a:lnTo>
                  <a:lnTo>
                    <a:pt x="91033" y="89674"/>
                  </a:lnTo>
                  <a:lnTo>
                    <a:pt x="90576" y="90220"/>
                  </a:lnTo>
                  <a:lnTo>
                    <a:pt x="90436" y="90297"/>
                  </a:lnTo>
                  <a:lnTo>
                    <a:pt x="89992" y="89992"/>
                  </a:lnTo>
                  <a:lnTo>
                    <a:pt x="89877" y="90970"/>
                  </a:lnTo>
                  <a:lnTo>
                    <a:pt x="89750" y="91109"/>
                  </a:lnTo>
                  <a:lnTo>
                    <a:pt x="89598" y="91173"/>
                  </a:lnTo>
                  <a:lnTo>
                    <a:pt x="89420" y="91173"/>
                  </a:lnTo>
                  <a:lnTo>
                    <a:pt x="89115" y="91160"/>
                  </a:lnTo>
                  <a:lnTo>
                    <a:pt x="89230" y="91490"/>
                  </a:lnTo>
                  <a:lnTo>
                    <a:pt x="89458" y="91922"/>
                  </a:lnTo>
                  <a:lnTo>
                    <a:pt x="89636" y="91998"/>
                  </a:lnTo>
                  <a:lnTo>
                    <a:pt x="89814" y="92011"/>
                  </a:lnTo>
                  <a:lnTo>
                    <a:pt x="90385" y="91922"/>
                  </a:lnTo>
                  <a:lnTo>
                    <a:pt x="90563" y="91732"/>
                  </a:lnTo>
                  <a:lnTo>
                    <a:pt x="90690" y="91655"/>
                  </a:lnTo>
                  <a:lnTo>
                    <a:pt x="90893" y="91567"/>
                  </a:lnTo>
                  <a:lnTo>
                    <a:pt x="91033" y="92151"/>
                  </a:lnTo>
                  <a:lnTo>
                    <a:pt x="90906" y="92227"/>
                  </a:lnTo>
                  <a:lnTo>
                    <a:pt x="90741" y="92227"/>
                  </a:lnTo>
                  <a:lnTo>
                    <a:pt x="90474" y="92151"/>
                  </a:lnTo>
                  <a:lnTo>
                    <a:pt x="90055" y="92036"/>
                  </a:lnTo>
                  <a:lnTo>
                    <a:pt x="89966" y="92214"/>
                  </a:lnTo>
                  <a:lnTo>
                    <a:pt x="89712" y="92367"/>
                  </a:lnTo>
                  <a:lnTo>
                    <a:pt x="89395" y="92316"/>
                  </a:lnTo>
                  <a:lnTo>
                    <a:pt x="89014" y="92367"/>
                  </a:lnTo>
                  <a:lnTo>
                    <a:pt x="88760" y="92456"/>
                  </a:lnTo>
                  <a:lnTo>
                    <a:pt x="88684" y="93230"/>
                  </a:lnTo>
                  <a:lnTo>
                    <a:pt x="89077" y="93510"/>
                  </a:lnTo>
                  <a:lnTo>
                    <a:pt x="89217" y="93535"/>
                  </a:lnTo>
                  <a:lnTo>
                    <a:pt x="89319" y="93891"/>
                  </a:lnTo>
                  <a:lnTo>
                    <a:pt x="89039" y="93738"/>
                  </a:lnTo>
                  <a:lnTo>
                    <a:pt x="88607" y="93624"/>
                  </a:lnTo>
                  <a:lnTo>
                    <a:pt x="88341" y="93560"/>
                  </a:lnTo>
                  <a:lnTo>
                    <a:pt x="88099" y="93484"/>
                  </a:lnTo>
                  <a:lnTo>
                    <a:pt x="88036" y="94564"/>
                  </a:lnTo>
                  <a:lnTo>
                    <a:pt x="87807" y="94742"/>
                  </a:lnTo>
                  <a:lnTo>
                    <a:pt x="87909" y="94564"/>
                  </a:lnTo>
                  <a:lnTo>
                    <a:pt x="87795" y="94107"/>
                  </a:lnTo>
                  <a:lnTo>
                    <a:pt x="87604" y="94030"/>
                  </a:lnTo>
                  <a:lnTo>
                    <a:pt x="87515" y="94157"/>
                  </a:lnTo>
                  <a:lnTo>
                    <a:pt x="87147" y="94399"/>
                  </a:lnTo>
                  <a:lnTo>
                    <a:pt x="86626" y="94894"/>
                  </a:lnTo>
                  <a:lnTo>
                    <a:pt x="86537" y="95021"/>
                  </a:lnTo>
                  <a:lnTo>
                    <a:pt x="86347" y="95326"/>
                  </a:lnTo>
                  <a:lnTo>
                    <a:pt x="86245" y="95465"/>
                  </a:lnTo>
                  <a:lnTo>
                    <a:pt x="86055" y="95592"/>
                  </a:lnTo>
                  <a:lnTo>
                    <a:pt x="85877" y="95808"/>
                  </a:lnTo>
                  <a:lnTo>
                    <a:pt x="86144" y="96024"/>
                  </a:lnTo>
                  <a:lnTo>
                    <a:pt x="86512" y="96253"/>
                  </a:lnTo>
                  <a:lnTo>
                    <a:pt x="86868" y="96431"/>
                  </a:lnTo>
                  <a:lnTo>
                    <a:pt x="87134" y="96481"/>
                  </a:lnTo>
                  <a:lnTo>
                    <a:pt x="87528" y="96786"/>
                  </a:lnTo>
                  <a:lnTo>
                    <a:pt x="87820" y="96989"/>
                  </a:lnTo>
                  <a:lnTo>
                    <a:pt x="87668" y="96977"/>
                  </a:lnTo>
                  <a:lnTo>
                    <a:pt x="87325" y="96977"/>
                  </a:lnTo>
                  <a:lnTo>
                    <a:pt x="87147" y="96901"/>
                  </a:lnTo>
                  <a:lnTo>
                    <a:pt x="86880" y="96875"/>
                  </a:lnTo>
                  <a:lnTo>
                    <a:pt x="87731" y="97586"/>
                  </a:lnTo>
                  <a:lnTo>
                    <a:pt x="88265" y="97434"/>
                  </a:lnTo>
                  <a:lnTo>
                    <a:pt x="88582" y="97193"/>
                  </a:lnTo>
                  <a:lnTo>
                    <a:pt x="88938" y="97256"/>
                  </a:lnTo>
                  <a:lnTo>
                    <a:pt x="89077" y="97180"/>
                  </a:lnTo>
                  <a:lnTo>
                    <a:pt x="89166" y="96989"/>
                  </a:lnTo>
                  <a:lnTo>
                    <a:pt x="89408" y="96481"/>
                  </a:lnTo>
                  <a:lnTo>
                    <a:pt x="89522" y="95592"/>
                  </a:lnTo>
                  <a:lnTo>
                    <a:pt x="89496" y="95465"/>
                  </a:lnTo>
                  <a:lnTo>
                    <a:pt x="89992" y="95084"/>
                  </a:lnTo>
                  <a:lnTo>
                    <a:pt x="89992" y="95999"/>
                  </a:lnTo>
                  <a:lnTo>
                    <a:pt x="89877" y="96253"/>
                  </a:lnTo>
                  <a:lnTo>
                    <a:pt x="89763" y="97028"/>
                  </a:lnTo>
                  <a:lnTo>
                    <a:pt x="89890" y="97256"/>
                  </a:lnTo>
                  <a:lnTo>
                    <a:pt x="90474" y="97497"/>
                  </a:lnTo>
                  <a:lnTo>
                    <a:pt x="90703" y="97243"/>
                  </a:lnTo>
                  <a:lnTo>
                    <a:pt x="90906" y="97307"/>
                  </a:lnTo>
                  <a:lnTo>
                    <a:pt x="91503" y="97434"/>
                  </a:lnTo>
                  <a:lnTo>
                    <a:pt x="91732" y="97243"/>
                  </a:lnTo>
                  <a:lnTo>
                    <a:pt x="92075" y="97028"/>
                  </a:lnTo>
                  <a:lnTo>
                    <a:pt x="92608" y="97561"/>
                  </a:lnTo>
                  <a:lnTo>
                    <a:pt x="93014" y="97243"/>
                  </a:lnTo>
                  <a:lnTo>
                    <a:pt x="93141" y="97078"/>
                  </a:lnTo>
                  <a:lnTo>
                    <a:pt x="93294" y="97066"/>
                  </a:lnTo>
                  <a:lnTo>
                    <a:pt x="93421" y="97028"/>
                  </a:lnTo>
                  <a:lnTo>
                    <a:pt x="93294" y="96431"/>
                  </a:lnTo>
                  <a:lnTo>
                    <a:pt x="92760" y="95631"/>
                  </a:lnTo>
                  <a:lnTo>
                    <a:pt x="92697" y="95211"/>
                  </a:lnTo>
                  <a:lnTo>
                    <a:pt x="92887" y="95084"/>
                  </a:lnTo>
                  <a:lnTo>
                    <a:pt x="92811" y="94754"/>
                  </a:lnTo>
                  <a:lnTo>
                    <a:pt x="92583" y="94399"/>
                  </a:lnTo>
                  <a:lnTo>
                    <a:pt x="92621" y="93891"/>
                  </a:lnTo>
                  <a:lnTo>
                    <a:pt x="92494" y="93535"/>
                  </a:lnTo>
                  <a:lnTo>
                    <a:pt x="92456" y="92608"/>
                  </a:lnTo>
                  <a:lnTo>
                    <a:pt x="92608" y="92544"/>
                  </a:lnTo>
                  <a:lnTo>
                    <a:pt x="92875" y="92481"/>
                  </a:lnTo>
                  <a:lnTo>
                    <a:pt x="93294" y="92456"/>
                  </a:lnTo>
                  <a:lnTo>
                    <a:pt x="93916" y="92608"/>
                  </a:lnTo>
                  <a:lnTo>
                    <a:pt x="94107" y="92862"/>
                  </a:lnTo>
                  <a:lnTo>
                    <a:pt x="94221" y="93230"/>
                  </a:lnTo>
                  <a:lnTo>
                    <a:pt x="94373" y="93510"/>
                  </a:lnTo>
                  <a:lnTo>
                    <a:pt x="94488" y="93675"/>
                  </a:lnTo>
                  <a:lnTo>
                    <a:pt x="94869" y="93319"/>
                  </a:lnTo>
                  <a:lnTo>
                    <a:pt x="94945" y="92862"/>
                  </a:lnTo>
                  <a:lnTo>
                    <a:pt x="95072" y="92722"/>
                  </a:lnTo>
                  <a:lnTo>
                    <a:pt x="95173" y="92468"/>
                  </a:lnTo>
                  <a:lnTo>
                    <a:pt x="95338" y="92875"/>
                  </a:lnTo>
                  <a:lnTo>
                    <a:pt x="95465" y="92913"/>
                  </a:lnTo>
                  <a:lnTo>
                    <a:pt x="95846" y="92671"/>
                  </a:lnTo>
                  <a:lnTo>
                    <a:pt x="95961" y="92544"/>
                  </a:lnTo>
                  <a:lnTo>
                    <a:pt x="96024" y="92367"/>
                  </a:lnTo>
                  <a:lnTo>
                    <a:pt x="96075" y="92227"/>
                  </a:lnTo>
                  <a:lnTo>
                    <a:pt x="96113" y="92087"/>
                  </a:lnTo>
                  <a:lnTo>
                    <a:pt x="96189" y="91655"/>
                  </a:lnTo>
                  <a:lnTo>
                    <a:pt x="96240" y="91249"/>
                  </a:lnTo>
                  <a:close/>
                </a:path>
                <a:path w="429895" h="428625">
                  <a:moveTo>
                    <a:pt x="97218" y="83934"/>
                  </a:moveTo>
                  <a:lnTo>
                    <a:pt x="97104" y="83667"/>
                  </a:lnTo>
                  <a:lnTo>
                    <a:pt x="96964" y="83667"/>
                  </a:lnTo>
                  <a:lnTo>
                    <a:pt x="96786" y="83845"/>
                  </a:lnTo>
                  <a:lnTo>
                    <a:pt x="96621" y="84010"/>
                  </a:lnTo>
                  <a:lnTo>
                    <a:pt x="96469" y="84175"/>
                  </a:lnTo>
                  <a:lnTo>
                    <a:pt x="96316" y="84340"/>
                  </a:lnTo>
                  <a:lnTo>
                    <a:pt x="96139" y="84747"/>
                  </a:lnTo>
                  <a:lnTo>
                    <a:pt x="96266" y="84937"/>
                  </a:lnTo>
                  <a:lnTo>
                    <a:pt x="96494" y="85115"/>
                  </a:lnTo>
                  <a:lnTo>
                    <a:pt x="96596" y="84874"/>
                  </a:lnTo>
                  <a:lnTo>
                    <a:pt x="96710" y="84747"/>
                  </a:lnTo>
                  <a:lnTo>
                    <a:pt x="96824" y="84543"/>
                  </a:lnTo>
                  <a:lnTo>
                    <a:pt x="97040" y="84391"/>
                  </a:lnTo>
                  <a:lnTo>
                    <a:pt x="97218" y="83934"/>
                  </a:lnTo>
                  <a:close/>
                </a:path>
                <a:path w="429895" h="428625">
                  <a:moveTo>
                    <a:pt x="97256" y="87477"/>
                  </a:moveTo>
                  <a:lnTo>
                    <a:pt x="97091" y="86880"/>
                  </a:lnTo>
                  <a:lnTo>
                    <a:pt x="96964" y="86880"/>
                  </a:lnTo>
                  <a:lnTo>
                    <a:pt x="96735" y="87109"/>
                  </a:lnTo>
                  <a:lnTo>
                    <a:pt x="96481" y="87376"/>
                  </a:lnTo>
                  <a:lnTo>
                    <a:pt x="96100" y="87388"/>
                  </a:lnTo>
                  <a:lnTo>
                    <a:pt x="96126" y="87795"/>
                  </a:lnTo>
                  <a:lnTo>
                    <a:pt x="96227" y="88074"/>
                  </a:lnTo>
                  <a:lnTo>
                    <a:pt x="96659" y="88328"/>
                  </a:lnTo>
                  <a:lnTo>
                    <a:pt x="96761" y="88074"/>
                  </a:lnTo>
                  <a:lnTo>
                    <a:pt x="96888" y="87795"/>
                  </a:lnTo>
                  <a:lnTo>
                    <a:pt x="97091" y="87515"/>
                  </a:lnTo>
                  <a:lnTo>
                    <a:pt x="97256" y="87477"/>
                  </a:lnTo>
                  <a:close/>
                </a:path>
                <a:path w="429895" h="428625">
                  <a:moveTo>
                    <a:pt x="97332" y="367423"/>
                  </a:moveTo>
                  <a:lnTo>
                    <a:pt x="96507" y="367042"/>
                  </a:lnTo>
                  <a:lnTo>
                    <a:pt x="95745" y="367042"/>
                  </a:lnTo>
                  <a:lnTo>
                    <a:pt x="95034" y="366661"/>
                  </a:lnTo>
                  <a:lnTo>
                    <a:pt x="94094" y="366153"/>
                  </a:lnTo>
                  <a:lnTo>
                    <a:pt x="93599" y="366534"/>
                  </a:lnTo>
                  <a:lnTo>
                    <a:pt x="92735" y="366534"/>
                  </a:lnTo>
                  <a:lnTo>
                    <a:pt x="92621" y="366661"/>
                  </a:lnTo>
                  <a:lnTo>
                    <a:pt x="92176" y="366153"/>
                  </a:lnTo>
                  <a:lnTo>
                    <a:pt x="92113" y="365772"/>
                  </a:lnTo>
                  <a:lnTo>
                    <a:pt x="91579" y="365010"/>
                  </a:lnTo>
                  <a:lnTo>
                    <a:pt x="91528" y="364883"/>
                  </a:lnTo>
                  <a:lnTo>
                    <a:pt x="90995" y="364375"/>
                  </a:lnTo>
                  <a:lnTo>
                    <a:pt x="90716" y="364248"/>
                  </a:lnTo>
                  <a:lnTo>
                    <a:pt x="90563" y="364121"/>
                  </a:lnTo>
                  <a:lnTo>
                    <a:pt x="90093" y="363994"/>
                  </a:lnTo>
                  <a:lnTo>
                    <a:pt x="89789" y="363994"/>
                  </a:lnTo>
                  <a:lnTo>
                    <a:pt x="89433" y="363867"/>
                  </a:lnTo>
                  <a:lnTo>
                    <a:pt x="89090" y="363613"/>
                  </a:lnTo>
                  <a:lnTo>
                    <a:pt x="88531" y="363359"/>
                  </a:lnTo>
                  <a:lnTo>
                    <a:pt x="88455" y="363486"/>
                  </a:lnTo>
                  <a:lnTo>
                    <a:pt x="88379" y="363867"/>
                  </a:lnTo>
                  <a:lnTo>
                    <a:pt x="87426" y="363232"/>
                  </a:lnTo>
                  <a:lnTo>
                    <a:pt x="87503" y="363867"/>
                  </a:lnTo>
                  <a:lnTo>
                    <a:pt x="86601" y="363105"/>
                  </a:lnTo>
                  <a:lnTo>
                    <a:pt x="85382" y="362470"/>
                  </a:lnTo>
                  <a:lnTo>
                    <a:pt x="85178" y="362343"/>
                  </a:lnTo>
                  <a:lnTo>
                    <a:pt x="85356" y="362089"/>
                  </a:lnTo>
                  <a:lnTo>
                    <a:pt x="85598" y="362216"/>
                  </a:lnTo>
                  <a:lnTo>
                    <a:pt x="85902" y="362216"/>
                  </a:lnTo>
                  <a:lnTo>
                    <a:pt x="85928" y="362089"/>
                  </a:lnTo>
                  <a:lnTo>
                    <a:pt x="85991" y="361708"/>
                  </a:lnTo>
                  <a:lnTo>
                    <a:pt x="86118" y="361708"/>
                  </a:lnTo>
                  <a:lnTo>
                    <a:pt x="86220" y="361581"/>
                  </a:lnTo>
                  <a:lnTo>
                    <a:pt x="86156" y="361200"/>
                  </a:lnTo>
                  <a:lnTo>
                    <a:pt x="85598" y="360946"/>
                  </a:lnTo>
                  <a:lnTo>
                    <a:pt x="84404" y="361454"/>
                  </a:lnTo>
                  <a:lnTo>
                    <a:pt x="84124" y="361454"/>
                  </a:lnTo>
                  <a:lnTo>
                    <a:pt x="83413" y="361835"/>
                  </a:lnTo>
                  <a:lnTo>
                    <a:pt x="83146" y="361835"/>
                  </a:lnTo>
                  <a:lnTo>
                    <a:pt x="82575" y="362216"/>
                  </a:lnTo>
                  <a:lnTo>
                    <a:pt x="82448" y="362216"/>
                  </a:lnTo>
                  <a:lnTo>
                    <a:pt x="82410" y="362343"/>
                  </a:lnTo>
                  <a:lnTo>
                    <a:pt x="82816" y="362724"/>
                  </a:lnTo>
                  <a:lnTo>
                    <a:pt x="82842" y="363486"/>
                  </a:lnTo>
                  <a:lnTo>
                    <a:pt x="82956" y="364121"/>
                  </a:lnTo>
                  <a:lnTo>
                    <a:pt x="82181" y="364121"/>
                  </a:lnTo>
                  <a:lnTo>
                    <a:pt x="81368" y="363867"/>
                  </a:lnTo>
                  <a:lnTo>
                    <a:pt x="81216" y="363867"/>
                  </a:lnTo>
                  <a:lnTo>
                    <a:pt x="80784" y="363613"/>
                  </a:lnTo>
                  <a:lnTo>
                    <a:pt x="80556" y="363486"/>
                  </a:lnTo>
                  <a:lnTo>
                    <a:pt x="80225" y="363232"/>
                  </a:lnTo>
                  <a:lnTo>
                    <a:pt x="79717" y="362978"/>
                  </a:lnTo>
                  <a:lnTo>
                    <a:pt x="78816" y="362978"/>
                  </a:lnTo>
                  <a:lnTo>
                    <a:pt x="78574" y="363105"/>
                  </a:lnTo>
                  <a:lnTo>
                    <a:pt x="78041" y="363486"/>
                  </a:lnTo>
                  <a:lnTo>
                    <a:pt x="76974" y="363486"/>
                  </a:lnTo>
                  <a:lnTo>
                    <a:pt x="76542" y="363359"/>
                  </a:lnTo>
                  <a:lnTo>
                    <a:pt x="76200" y="363105"/>
                  </a:lnTo>
                  <a:lnTo>
                    <a:pt x="76149" y="362724"/>
                  </a:lnTo>
                  <a:lnTo>
                    <a:pt x="76034" y="362470"/>
                  </a:lnTo>
                  <a:lnTo>
                    <a:pt x="75768" y="362089"/>
                  </a:lnTo>
                  <a:lnTo>
                    <a:pt x="75412" y="361835"/>
                  </a:lnTo>
                  <a:lnTo>
                    <a:pt x="75095" y="361835"/>
                  </a:lnTo>
                  <a:lnTo>
                    <a:pt x="74104" y="361200"/>
                  </a:lnTo>
                  <a:lnTo>
                    <a:pt x="73494" y="361073"/>
                  </a:lnTo>
                  <a:lnTo>
                    <a:pt x="72682" y="361073"/>
                  </a:lnTo>
                  <a:lnTo>
                    <a:pt x="72618" y="361200"/>
                  </a:lnTo>
                  <a:lnTo>
                    <a:pt x="72186" y="360819"/>
                  </a:lnTo>
                  <a:lnTo>
                    <a:pt x="71501" y="360057"/>
                  </a:lnTo>
                  <a:lnTo>
                    <a:pt x="71094" y="359549"/>
                  </a:lnTo>
                  <a:lnTo>
                    <a:pt x="70637" y="359295"/>
                  </a:lnTo>
                  <a:lnTo>
                    <a:pt x="70358" y="359168"/>
                  </a:lnTo>
                  <a:lnTo>
                    <a:pt x="70332" y="359422"/>
                  </a:lnTo>
                  <a:lnTo>
                    <a:pt x="70421" y="359549"/>
                  </a:lnTo>
                  <a:lnTo>
                    <a:pt x="70942" y="360438"/>
                  </a:lnTo>
                  <a:lnTo>
                    <a:pt x="71831" y="361200"/>
                  </a:lnTo>
                  <a:lnTo>
                    <a:pt x="72072" y="361327"/>
                  </a:lnTo>
                  <a:lnTo>
                    <a:pt x="72161" y="361708"/>
                  </a:lnTo>
                  <a:lnTo>
                    <a:pt x="72085" y="361835"/>
                  </a:lnTo>
                  <a:lnTo>
                    <a:pt x="71856" y="361835"/>
                  </a:lnTo>
                  <a:lnTo>
                    <a:pt x="71805" y="362724"/>
                  </a:lnTo>
                  <a:lnTo>
                    <a:pt x="71412" y="362343"/>
                  </a:lnTo>
                  <a:lnTo>
                    <a:pt x="70929" y="361962"/>
                  </a:lnTo>
                  <a:lnTo>
                    <a:pt x="70954" y="362089"/>
                  </a:lnTo>
                  <a:lnTo>
                    <a:pt x="71831" y="363232"/>
                  </a:lnTo>
                  <a:lnTo>
                    <a:pt x="71945" y="363613"/>
                  </a:lnTo>
                  <a:lnTo>
                    <a:pt x="71539" y="363232"/>
                  </a:lnTo>
                  <a:lnTo>
                    <a:pt x="70472" y="362216"/>
                  </a:lnTo>
                  <a:lnTo>
                    <a:pt x="70091" y="361835"/>
                  </a:lnTo>
                  <a:lnTo>
                    <a:pt x="69989" y="361581"/>
                  </a:lnTo>
                  <a:lnTo>
                    <a:pt x="70142" y="361581"/>
                  </a:lnTo>
                  <a:lnTo>
                    <a:pt x="70129" y="360819"/>
                  </a:lnTo>
                  <a:lnTo>
                    <a:pt x="69926" y="360438"/>
                  </a:lnTo>
                  <a:lnTo>
                    <a:pt x="69659" y="360057"/>
                  </a:lnTo>
                  <a:lnTo>
                    <a:pt x="69088" y="359422"/>
                  </a:lnTo>
                  <a:lnTo>
                    <a:pt x="68160" y="358787"/>
                  </a:lnTo>
                  <a:lnTo>
                    <a:pt x="67665" y="358914"/>
                  </a:lnTo>
                  <a:lnTo>
                    <a:pt x="67767" y="359295"/>
                  </a:lnTo>
                  <a:lnTo>
                    <a:pt x="68059" y="360057"/>
                  </a:lnTo>
                  <a:lnTo>
                    <a:pt x="68135" y="361073"/>
                  </a:lnTo>
                  <a:lnTo>
                    <a:pt x="68249" y="362089"/>
                  </a:lnTo>
                  <a:lnTo>
                    <a:pt x="67995" y="362216"/>
                  </a:lnTo>
                  <a:lnTo>
                    <a:pt x="67741" y="362216"/>
                  </a:lnTo>
                  <a:lnTo>
                    <a:pt x="67221" y="361835"/>
                  </a:lnTo>
                  <a:lnTo>
                    <a:pt x="67297" y="362216"/>
                  </a:lnTo>
                  <a:lnTo>
                    <a:pt x="67881" y="362978"/>
                  </a:lnTo>
                  <a:lnTo>
                    <a:pt x="68021" y="363232"/>
                  </a:lnTo>
                  <a:lnTo>
                    <a:pt x="67195" y="362724"/>
                  </a:lnTo>
                  <a:lnTo>
                    <a:pt x="67005" y="362724"/>
                  </a:lnTo>
                  <a:lnTo>
                    <a:pt x="67056" y="362978"/>
                  </a:lnTo>
                  <a:lnTo>
                    <a:pt x="67157" y="363105"/>
                  </a:lnTo>
                  <a:lnTo>
                    <a:pt x="67271" y="363613"/>
                  </a:lnTo>
                  <a:lnTo>
                    <a:pt x="67589" y="364248"/>
                  </a:lnTo>
                  <a:lnTo>
                    <a:pt x="68021" y="364883"/>
                  </a:lnTo>
                  <a:lnTo>
                    <a:pt x="69189" y="366153"/>
                  </a:lnTo>
                  <a:lnTo>
                    <a:pt x="69621" y="366661"/>
                  </a:lnTo>
                  <a:lnTo>
                    <a:pt x="70294" y="367296"/>
                  </a:lnTo>
                  <a:lnTo>
                    <a:pt x="70345" y="367423"/>
                  </a:lnTo>
                  <a:lnTo>
                    <a:pt x="97332" y="367423"/>
                  </a:lnTo>
                  <a:close/>
                </a:path>
                <a:path w="429895" h="428625">
                  <a:moveTo>
                    <a:pt x="97815" y="98920"/>
                  </a:moveTo>
                  <a:lnTo>
                    <a:pt x="97790" y="98234"/>
                  </a:lnTo>
                  <a:lnTo>
                    <a:pt x="97574" y="97980"/>
                  </a:lnTo>
                  <a:lnTo>
                    <a:pt x="97294" y="97840"/>
                  </a:lnTo>
                  <a:lnTo>
                    <a:pt x="97282" y="98425"/>
                  </a:lnTo>
                  <a:lnTo>
                    <a:pt x="97421" y="98742"/>
                  </a:lnTo>
                  <a:lnTo>
                    <a:pt x="97815" y="98920"/>
                  </a:lnTo>
                  <a:close/>
                </a:path>
                <a:path w="429895" h="428625">
                  <a:moveTo>
                    <a:pt x="98298" y="156997"/>
                  </a:moveTo>
                  <a:lnTo>
                    <a:pt x="98132" y="156337"/>
                  </a:lnTo>
                  <a:lnTo>
                    <a:pt x="97904" y="155740"/>
                  </a:lnTo>
                  <a:lnTo>
                    <a:pt x="97828" y="155498"/>
                  </a:lnTo>
                  <a:lnTo>
                    <a:pt x="97815" y="155155"/>
                  </a:lnTo>
                  <a:lnTo>
                    <a:pt x="97866" y="154406"/>
                  </a:lnTo>
                  <a:lnTo>
                    <a:pt x="97942" y="154076"/>
                  </a:lnTo>
                  <a:lnTo>
                    <a:pt x="98005" y="153784"/>
                  </a:lnTo>
                  <a:lnTo>
                    <a:pt x="97980" y="153022"/>
                  </a:lnTo>
                  <a:lnTo>
                    <a:pt x="97790" y="152234"/>
                  </a:lnTo>
                  <a:lnTo>
                    <a:pt x="97370" y="151625"/>
                  </a:lnTo>
                  <a:lnTo>
                    <a:pt x="97218" y="151650"/>
                  </a:lnTo>
                  <a:lnTo>
                    <a:pt x="97078" y="152031"/>
                  </a:lnTo>
                  <a:lnTo>
                    <a:pt x="97104" y="152311"/>
                  </a:lnTo>
                  <a:lnTo>
                    <a:pt x="97053" y="152704"/>
                  </a:lnTo>
                  <a:lnTo>
                    <a:pt x="96875" y="153301"/>
                  </a:lnTo>
                  <a:lnTo>
                    <a:pt x="96710" y="153746"/>
                  </a:lnTo>
                  <a:lnTo>
                    <a:pt x="97129" y="154254"/>
                  </a:lnTo>
                  <a:lnTo>
                    <a:pt x="97345" y="154736"/>
                  </a:lnTo>
                  <a:lnTo>
                    <a:pt x="97104" y="155308"/>
                  </a:lnTo>
                  <a:lnTo>
                    <a:pt x="96989" y="155752"/>
                  </a:lnTo>
                  <a:lnTo>
                    <a:pt x="97167" y="156222"/>
                  </a:lnTo>
                  <a:lnTo>
                    <a:pt x="97586" y="156679"/>
                  </a:lnTo>
                  <a:lnTo>
                    <a:pt x="97663" y="156832"/>
                  </a:lnTo>
                  <a:lnTo>
                    <a:pt x="97828" y="157124"/>
                  </a:lnTo>
                  <a:lnTo>
                    <a:pt x="97917" y="157480"/>
                  </a:lnTo>
                  <a:lnTo>
                    <a:pt x="98082" y="157797"/>
                  </a:lnTo>
                  <a:lnTo>
                    <a:pt x="98247" y="157746"/>
                  </a:lnTo>
                  <a:lnTo>
                    <a:pt x="98298" y="156997"/>
                  </a:lnTo>
                  <a:close/>
                </a:path>
                <a:path w="429895" h="428625">
                  <a:moveTo>
                    <a:pt x="98463" y="92405"/>
                  </a:moveTo>
                  <a:lnTo>
                    <a:pt x="98425" y="92227"/>
                  </a:lnTo>
                  <a:lnTo>
                    <a:pt x="98310" y="91694"/>
                  </a:lnTo>
                  <a:lnTo>
                    <a:pt x="98082" y="91440"/>
                  </a:lnTo>
                  <a:lnTo>
                    <a:pt x="97942" y="91503"/>
                  </a:lnTo>
                  <a:lnTo>
                    <a:pt x="98094" y="92036"/>
                  </a:lnTo>
                  <a:lnTo>
                    <a:pt x="98221" y="92176"/>
                  </a:lnTo>
                  <a:lnTo>
                    <a:pt x="98463" y="92405"/>
                  </a:lnTo>
                  <a:close/>
                </a:path>
                <a:path w="429895" h="428625">
                  <a:moveTo>
                    <a:pt x="101409" y="143497"/>
                  </a:moveTo>
                  <a:lnTo>
                    <a:pt x="101346" y="143357"/>
                  </a:lnTo>
                  <a:lnTo>
                    <a:pt x="101244" y="143002"/>
                  </a:lnTo>
                  <a:lnTo>
                    <a:pt x="101206" y="142824"/>
                  </a:lnTo>
                  <a:lnTo>
                    <a:pt x="101104" y="142557"/>
                  </a:lnTo>
                  <a:lnTo>
                    <a:pt x="101028" y="142087"/>
                  </a:lnTo>
                  <a:lnTo>
                    <a:pt x="100965" y="141528"/>
                  </a:lnTo>
                  <a:lnTo>
                    <a:pt x="100368" y="140652"/>
                  </a:lnTo>
                  <a:lnTo>
                    <a:pt x="100126" y="140652"/>
                  </a:lnTo>
                  <a:lnTo>
                    <a:pt x="100088" y="140931"/>
                  </a:lnTo>
                  <a:lnTo>
                    <a:pt x="100152" y="141198"/>
                  </a:lnTo>
                  <a:lnTo>
                    <a:pt x="100203" y="141503"/>
                  </a:lnTo>
                  <a:lnTo>
                    <a:pt x="99847" y="141351"/>
                  </a:lnTo>
                  <a:lnTo>
                    <a:pt x="99822" y="141478"/>
                  </a:lnTo>
                  <a:lnTo>
                    <a:pt x="99847" y="141808"/>
                  </a:lnTo>
                  <a:lnTo>
                    <a:pt x="99936" y="142125"/>
                  </a:lnTo>
                  <a:lnTo>
                    <a:pt x="99974" y="142532"/>
                  </a:lnTo>
                  <a:lnTo>
                    <a:pt x="100076" y="142659"/>
                  </a:lnTo>
                  <a:lnTo>
                    <a:pt x="100152" y="142989"/>
                  </a:lnTo>
                  <a:lnTo>
                    <a:pt x="100380" y="143294"/>
                  </a:lnTo>
                  <a:lnTo>
                    <a:pt x="100558" y="143294"/>
                  </a:lnTo>
                  <a:lnTo>
                    <a:pt x="100711" y="143002"/>
                  </a:lnTo>
                  <a:lnTo>
                    <a:pt x="100799" y="143129"/>
                  </a:lnTo>
                  <a:lnTo>
                    <a:pt x="100799" y="143319"/>
                  </a:lnTo>
                  <a:lnTo>
                    <a:pt x="100939" y="143751"/>
                  </a:lnTo>
                  <a:lnTo>
                    <a:pt x="101015" y="143903"/>
                  </a:lnTo>
                  <a:lnTo>
                    <a:pt x="101206" y="143941"/>
                  </a:lnTo>
                  <a:lnTo>
                    <a:pt x="101384" y="143840"/>
                  </a:lnTo>
                  <a:lnTo>
                    <a:pt x="101409" y="143497"/>
                  </a:lnTo>
                  <a:close/>
                </a:path>
                <a:path w="429895" h="428625">
                  <a:moveTo>
                    <a:pt x="101600" y="149250"/>
                  </a:moveTo>
                  <a:lnTo>
                    <a:pt x="101574" y="149123"/>
                  </a:lnTo>
                  <a:lnTo>
                    <a:pt x="101371" y="148996"/>
                  </a:lnTo>
                  <a:lnTo>
                    <a:pt x="100863" y="148742"/>
                  </a:lnTo>
                  <a:lnTo>
                    <a:pt x="100952" y="148361"/>
                  </a:lnTo>
                  <a:lnTo>
                    <a:pt x="101206" y="147853"/>
                  </a:lnTo>
                  <a:lnTo>
                    <a:pt x="101219" y="147726"/>
                  </a:lnTo>
                  <a:lnTo>
                    <a:pt x="101079" y="147345"/>
                  </a:lnTo>
                  <a:lnTo>
                    <a:pt x="101041" y="146837"/>
                  </a:lnTo>
                  <a:lnTo>
                    <a:pt x="100787" y="146329"/>
                  </a:lnTo>
                  <a:lnTo>
                    <a:pt x="100672" y="146075"/>
                  </a:lnTo>
                  <a:lnTo>
                    <a:pt x="100520" y="146202"/>
                  </a:lnTo>
                  <a:lnTo>
                    <a:pt x="100253" y="146329"/>
                  </a:lnTo>
                  <a:lnTo>
                    <a:pt x="99936" y="146202"/>
                  </a:lnTo>
                  <a:lnTo>
                    <a:pt x="99999" y="146837"/>
                  </a:lnTo>
                  <a:lnTo>
                    <a:pt x="99783" y="147218"/>
                  </a:lnTo>
                  <a:lnTo>
                    <a:pt x="99631" y="147218"/>
                  </a:lnTo>
                  <a:lnTo>
                    <a:pt x="99453" y="147345"/>
                  </a:lnTo>
                  <a:lnTo>
                    <a:pt x="99593" y="147726"/>
                  </a:lnTo>
                  <a:lnTo>
                    <a:pt x="99987" y="147980"/>
                  </a:lnTo>
                  <a:lnTo>
                    <a:pt x="100114" y="147980"/>
                  </a:lnTo>
                  <a:lnTo>
                    <a:pt x="100380" y="148107"/>
                  </a:lnTo>
                  <a:lnTo>
                    <a:pt x="100291" y="148742"/>
                  </a:lnTo>
                  <a:lnTo>
                    <a:pt x="100063" y="149123"/>
                  </a:lnTo>
                  <a:lnTo>
                    <a:pt x="99999" y="149377"/>
                  </a:lnTo>
                  <a:lnTo>
                    <a:pt x="101498" y="149377"/>
                  </a:lnTo>
                  <a:lnTo>
                    <a:pt x="101600" y="149250"/>
                  </a:lnTo>
                  <a:close/>
                </a:path>
                <a:path w="429895" h="428625">
                  <a:moveTo>
                    <a:pt x="104355" y="162674"/>
                  </a:moveTo>
                  <a:lnTo>
                    <a:pt x="103949" y="162013"/>
                  </a:lnTo>
                  <a:lnTo>
                    <a:pt x="103619" y="161785"/>
                  </a:lnTo>
                  <a:lnTo>
                    <a:pt x="103479" y="161721"/>
                  </a:lnTo>
                  <a:lnTo>
                    <a:pt x="102806" y="161163"/>
                  </a:lnTo>
                  <a:lnTo>
                    <a:pt x="102349" y="160820"/>
                  </a:lnTo>
                  <a:lnTo>
                    <a:pt x="101981" y="160629"/>
                  </a:lnTo>
                  <a:lnTo>
                    <a:pt x="101714" y="160629"/>
                  </a:lnTo>
                  <a:lnTo>
                    <a:pt x="101612" y="160820"/>
                  </a:lnTo>
                  <a:lnTo>
                    <a:pt x="101307" y="160820"/>
                  </a:lnTo>
                  <a:lnTo>
                    <a:pt x="101358" y="161518"/>
                  </a:lnTo>
                  <a:lnTo>
                    <a:pt x="101028" y="161886"/>
                  </a:lnTo>
                  <a:lnTo>
                    <a:pt x="100952" y="162013"/>
                  </a:lnTo>
                  <a:lnTo>
                    <a:pt x="100647" y="161518"/>
                  </a:lnTo>
                  <a:lnTo>
                    <a:pt x="100380" y="161607"/>
                  </a:lnTo>
                  <a:lnTo>
                    <a:pt x="100076" y="162331"/>
                  </a:lnTo>
                  <a:lnTo>
                    <a:pt x="99822" y="162674"/>
                  </a:lnTo>
                  <a:lnTo>
                    <a:pt x="104355" y="162674"/>
                  </a:lnTo>
                  <a:close/>
                </a:path>
                <a:path w="429895" h="428625">
                  <a:moveTo>
                    <a:pt x="105308" y="72682"/>
                  </a:moveTo>
                  <a:lnTo>
                    <a:pt x="105130" y="72415"/>
                  </a:lnTo>
                  <a:lnTo>
                    <a:pt x="104673" y="72440"/>
                  </a:lnTo>
                  <a:lnTo>
                    <a:pt x="104851" y="72732"/>
                  </a:lnTo>
                  <a:lnTo>
                    <a:pt x="105308" y="72682"/>
                  </a:lnTo>
                  <a:close/>
                </a:path>
                <a:path w="429895" h="428625">
                  <a:moveTo>
                    <a:pt x="106159" y="161544"/>
                  </a:moveTo>
                  <a:lnTo>
                    <a:pt x="105791" y="161112"/>
                  </a:lnTo>
                  <a:lnTo>
                    <a:pt x="105537" y="161124"/>
                  </a:lnTo>
                  <a:lnTo>
                    <a:pt x="105232" y="162115"/>
                  </a:lnTo>
                  <a:lnTo>
                    <a:pt x="105092" y="162712"/>
                  </a:lnTo>
                  <a:lnTo>
                    <a:pt x="105435" y="162890"/>
                  </a:lnTo>
                  <a:lnTo>
                    <a:pt x="105689" y="162839"/>
                  </a:lnTo>
                  <a:lnTo>
                    <a:pt x="105867" y="162534"/>
                  </a:lnTo>
                  <a:lnTo>
                    <a:pt x="106045" y="162204"/>
                  </a:lnTo>
                  <a:lnTo>
                    <a:pt x="106159" y="161544"/>
                  </a:lnTo>
                  <a:close/>
                </a:path>
                <a:path w="429895" h="428625">
                  <a:moveTo>
                    <a:pt x="106464" y="74676"/>
                  </a:moveTo>
                  <a:lnTo>
                    <a:pt x="106362" y="74358"/>
                  </a:lnTo>
                  <a:lnTo>
                    <a:pt x="106159" y="74345"/>
                  </a:lnTo>
                  <a:lnTo>
                    <a:pt x="105676" y="74358"/>
                  </a:lnTo>
                  <a:lnTo>
                    <a:pt x="105511" y="74955"/>
                  </a:lnTo>
                  <a:lnTo>
                    <a:pt x="105232" y="74803"/>
                  </a:lnTo>
                  <a:lnTo>
                    <a:pt x="105092" y="74803"/>
                  </a:lnTo>
                  <a:lnTo>
                    <a:pt x="105206" y="74523"/>
                  </a:lnTo>
                  <a:lnTo>
                    <a:pt x="105130" y="74206"/>
                  </a:lnTo>
                  <a:lnTo>
                    <a:pt x="104635" y="74117"/>
                  </a:lnTo>
                  <a:lnTo>
                    <a:pt x="104394" y="74256"/>
                  </a:lnTo>
                  <a:lnTo>
                    <a:pt x="104292" y="74396"/>
                  </a:lnTo>
                  <a:lnTo>
                    <a:pt x="104152" y="74460"/>
                  </a:lnTo>
                  <a:lnTo>
                    <a:pt x="103936" y="74345"/>
                  </a:lnTo>
                  <a:lnTo>
                    <a:pt x="103530" y="74460"/>
                  </a:lnTo>
                  <a:lnTo>
                    <a:pt x="103593" y="74676"/>
                  </a:lnTo>
                  <a:lnTo>
                    <a:pt x="103682" y="74891"/>
                  </a:lnTo>
                  <a:lnTo>
                    <a:pt x="103517" y="75349"/>
                  </a:lnTo>
                  <a:lnTo>
                    <a:pt x="103581" y="75552"/>
                  </a:lnTo>
                  <a:lnTo>
                    <a:pt x="103314" y="75539"/>
                  </a:lnTo>
                  <a:lnTo>
                    <a:pt x="103162" y="75565"/>
                  </a:lnTo>
                  <a:lnTo>
                    <a:pt x="102920" y="75793"/>
                  </a:lnTo>
                  <a:lnTo>
                    <a:pt x="102565" y="75869"/>
                  </a:lnTo>
                  <a:lnTo>
                    <a:pt x="102514" y="76263"/>
                  </a:lnTo>
                  <a:lnTo>
                    <a:pt x="102311" y="76809"/>
                  </a:lnTo>
                  <a:lnTo>
                    <a:pt x="101942" y="77050"/>
                  </a:lnTo>
                  <a:lnTo>
                    <a:pt x="101765" y="77101"/>
                  </a:lnTo>
                  <a:lnTo>
                    <a:pt x="101777" y="77685"/>
                  </a:lnTo>
                  <a:lnTo>
                    <a:pt x="101993" y="77787"/>
                  </a:lnTo>
                  <a:lnTo>
                    <a:pt x="102311" y="77812"/>
                  </a:lnTo>
                  <a:lnTo>
                    <a:pt x="102285" y="77419"/>
                  </a:lnTo>
                  <a:lnTo>
                    <a:pt x="102692" y="77304"/>
                  </a:lnTo>
                  <a:lnTo>
                    <a:pt x="102933" y="77343"/>
                  </a:lnTo>
                  <a:lnTo>
                    <a:pt x="103124" y="77114"/>
                  </a:lnTo>
                  <a:lnTo>
                    <a:pt x="103009" y="76923"/>
                  </a:lnTo>
                  <a:lnTo>
                    <a:pt x="103073" y="76136"/>
                  </a:lnTo>
                  <a:lnTo>
                    <a:pt x="103276" y="76847"/>
                  </a:lnTo>
                  <a:lnTo>
                    <a:pt x="103555" y="76974"/>
                  </a:lnTo>
                  <a:lnTo>
                    <a:pt x="104051" y="76454"/>
                  </a:lnTo>
                  <a:lnTo>
                    <a:pt x="104559" y="76339"/>
                  </a:lnTo>
                  <a:lnTo>
                    <a:pt x="104724" y="76136"/>
                  </a:lnTo>
                  <a:lnTo>
                    <a:pt x="104940" y="75907"/>
                  </a:lnTo>
                  <a:lnTo>
                    <a:pt x="105168" y="75793"/>
                  </a:lnTo>
                  <a:lnTo>
                    <a:pt x="105079" y="75666"/>
                  </a:lnTo>
                  <a:lnTo>
                    <a:pt x="104889" y="75552"/>
                  </a:lnTo>
                  <a:lnTo>
                    <a:pt x="105524" y="75349"/>
                  </a:lnTo>
                  <a:lnTo>
                    <a:pt x="105791" y="75349"/>
                  </a:lnTo>
                  <a:lnTo>
                    <a:pt x="105956" y="75158"/>
                  </a:lnTo>
                  <a:lnTo>
                    <a:pt x="106133" y="75133"/>
                  </a:lnTo>
                  <a:lnTo>
                    <a:pt x="106121" y="74955"/>
                  </a:lnTo>
                  <a:lnTo>
                    <a:pt x="106146" y="74676"/>
                  </a:lnTo>
                  <a:lnTo>
                    <a:pt x="106464" y="74714"/>
                  </a:lnTo>
                  <a:close/>
                </a:path>
                <a:path w="429895" h="428625">
                  <a:moveTo>
                    <a:pt x="106667" y="169811"/>
                  </a:moveTo>
                  <a:lnTo>
                    <a:pt x="106578" y="169545"/>
                  </a:lnTo>
                  <a:lnTo>
                    <a:pt x="106349" y="169265"/>
                  </a:lnTo>
                  <a:lnTo>
                    <a:pt x="106172" y="168922"/>
                  </a:lnTo>
                  <a:lnTo>
                    <a:pt x="105981" y="168224"/>
                  </a:lnTo>
                  <a:lnTo>
                    <a:pt x="105676" y="167436"/>
                  </a:lnTo>
                  <a:lnTo>
                    <a:pt x="105460" y="167068"/>
                  </a:lnTo>
                  <a:lnTo>
                    <a:pt x="105295" y="166789"/>
                  </a:lnTo>
                  <a:lnTo>
                    <a:pt x="105092" y="166357"/>
                  </a:lnTo>
                  <a:lnTo>
                    <a:pt x="104838" y="166001"/>
                  </a:lnTo>
                  <a:lnTo>
                    <a:pt x="104508" y="165354"/>
                  </a:lnTo>
                  <a:lnTo>
                    <a:pt x="104267" y="165011"/>
                  </a:lnTo>
                  <a:lnTo>
                    <a:pt x="104089" y="164769"/>
                  </a:lnTo>
                  <a:lnTo>
                    <a:pt x="103835" y="164680"/>
                  </a:lnTo>
                  <a:lnTo>
                    <a:pt x="103860" y="164553"/>
                  </a:lnTo>
                  <a:lnTo>
                    <a:pt x="104013" y="164376"/>
                  </a:lnTo>
                  <a:lnTo>
                    <a:pt x="104203" y="163258"/>
                  </a:lnTo>
                  <a:lnTo>
                    <a:pt x="104381" y="163195"/>
                  </a:lnTo>
                  <a:lnTo>
                    <a:pt x="104368" y="162687"/>
                  </a:lnTo>
                  <a:lnTo>
                    <a:pt x="101079" y="162687"/>
                  </a:lnTo>
                  <a:lnTo>
                    <a:pt x="101079" y="169811"/>
                  </a:lnTo>
                  <a:lnTo>
                    <a:pt x="100901" y="170180"/>
                  </a:lnTo>
                  <a:lnTo>
                    <a:pt x="100799" y="170307"/>
                  </a:lnTo>
                  <a:lnTo>
                    <a:pt x="100761" y="170180"/>
                  </a:lnTo>
                  <a:lnTo>
                    <a:pt x="100977" y="169900"/>
                  </a:lnTo>
                  <a:lnTo>
                    <a:pt x="101079" y="162687"/>
                  </a:lnTo>
                  <a:lnTo>
                    <a:pt x="99822" y="162687"/>
                  </a:lnTo>
                  <a:lnTo>
                    <a:pt x="99656" y="162687"/>
                  </a:lnTo>
                  <a:lnTo>
                    <a:pt x="99415" y="162725"/>
                  </a:lnTo>
                  <a:lnTo>
                    <a:pt x="99377" y="165404"/>
                  </a:lnTo>
                  <a:lnTo>
                    <a:pt x="99555" y="165569"/>
                  </a:lnTo>
                  <a:lnTo>
                    <a:pt x="100025" y="165608"/>
                  </a:lnTo>
                  <a:lnTo>
                    <a:pt x="100228" y="165011"/>
                  </a:lnTo>
                  <a:lnTo>
                    <a:pt x="100139" y="165569"/>
                  </a:lnTo>
                  <a:lnTo>
                    <a:pt x="100025" y="166001"/>
                  </a:lnTo>
                  <a:lnTo>
                    <a:pt x="99987" y="166357"/>
                  </a:lnTo>
                  <a:lnTo>
                    <a:pt x="99872" y="166903"/>
                  </a:lnTo>
                  <a:lnTo>
                    <a:pt x="99771" y="167068"/>
                  </a:lnTo>
                  <a:lnTo>
                    <a:pt x="99390" y="166852"/>
                  </a:lnTo>
                  <a:lnTo>
                    <a:pt x="99072" y="166903"/>
                  </a:lnTo>
                  <a:lnTo>
                    <a:pt x="98907" y="167068"/>
                  </a:lnTo>
                  <a:lnTo>
                    <a:pt x="98628" y="167436"/>
                  </a:lnTo>
                  <a:lnTo>
                    <a:pt x="98323" y="167563"/>
                  </a:lnTo>
                  <a:lnTo>
                    <a:pt x="98285" y="167868"/>
                  </a:lnTo>
                  <a:lnTo>
                    <a:pt x="98640" y="168516"/>
                  </a:lnTo>
                  <a:lnTo>
                    <a:pt x="98933" y="168668"/>
                  </a:lnTo>
                  <a:lnTo>
                    <a:pt x="99110" y="168694"/>
                  </a:lnTo>
                  <a:lnTo>
                    <a:pt x="99275" y="168770"/>
                  </a:lnTo>
                  <a:lnTo>
                    <a:pt x="99326" y="169545"/>
                  </a:lnTo>
                  <a:lnTo>
                    <a:pt x="99491" y="170180"/>
                  </a:lnTo>
                  <a:lnTo>
                    <a:pt x="99618" y="170345"/>
                  </a:lnTo>
                  <a:lnTo>
                    <a:pt x="99745" y="170383"/>
                  </a:lnTo>
                  <a:lnTo>
                    <a:pt x="99936" y="170345"/>
                  </a:lnTo>
                  <a:lnTo>
                    <a:pt x="100241" y="170383"/>
                  </a:lnTo>
                  <a:lnTo>
                    <a:pt x="100609" y="170472"/>
                  </a:lnTo>
                  <a:lnTo>
                    <a:pt x="100533" y="171665"/>
                  </a:lnTo>
                  <a:lnTo>
                    <a:pt x="100558" y="171805"/>
                  </a:lnTo>
                  <a:lnTo>
                    <a:pt x="100685" y="172161"/>
                  </a:lnTo>
                  <a:lnTo>
                    <a:pt x="100812" y="173050"/>
                  </a:lnTo>
                  <a:lnTo>
                    <a:pt x="100761" y="174739"/>
                  </a:lnTo>
                  <a:lnTo>
                    <a:pt x="101028" y="175082"/>
                  </a:lnTo>
                  <a:lnTo>
                    <a:pt x="101333" y="174955"/>
                  </a:lnTo>
                  <a:lnTo>
                    <a:pt x="101257" y="175602"/>
                  </a:lnTo>
                  <a:lnTo>
                    <a:pt x="101409" y="175793"/>
                  </a:lnTo>
                  <a:lnTo>
                    <a:pt x="101981" y="175844"/>
                  </a:lnTo>
                  <a:lnTo>
                    <a:pt x="102222" y="176085"/>
                  </a:lnTo>
                  <a:lnTo>
                    <a:pt x="102552" y="175818"/>
                  </a:lnTo>
                  <a:lnTo>
                    <a:pt x="102654" y="175945"/>
                  </a:lnTo>
                  <a:lnTo>
                    <a:pt x="102882" y="175971"/>
                  </a:lnTo>
                  <a:lnTo>
                    <a:pt x="102984" y="175780"/>
                  </a:lnTo>
                  <a:lnTo>
                    <a:pt x="103289" y="175196"/>
                  </a:lnTo>
                  <a:lnTo>
                    <a:pt x="103733" y="174955"/>
                  </a:lnTo>
                  <a:lnTo>
                    <a:pt x="103847" y="174739"/>
                  </a:lnTo>
                  <a:lnTo>
                    <a:pt x="104000" y="174358"/>
                  </a:lnTo>
                  <a:lnTo>
                    <a:pt x="104063" y="173875"/>
                  </a:lnTo>
                  <a:lnTo>
                    <a:pt x="104521" y="173405"/>
                  </a:lnTo>
                  <a:lnTo>
                    <a:pt x="104609" y="173050"/>
                  </a:lnTo>
                  <a:lnTo>
                    <a:pt x="104660" y="172580"/>
                  </a:lnTo>
                  <a:lnTo>
                    <a:pt x="104825" y="172440"/>
                  </a:lnTo>
                  <a:lnTo>
                    <a:pt x="105079" y="172161"/>
                  </a:lnTo>
                  <a:lnTo>
                    <a:pt x="105143" y="171665"/>
                  </a:lnTo>
                  <a:lnTo>
                    <a:pt x="104940" y="171183"/>
                  </a:lnTo>
                  <a:lnTo>
                    <a:pt x="104990" y="171030"/>
                  </a:lnTo>
                  <a:lnTo>
                    <a:pt x="105435" y="170713"/>
                  </a:lnTo>
                  <a:lnTo>
                    <a:pt x="105625" y="170472"/>
                  </a:lnTo>
                  <a:lnTo>
                    <a:pt x="105854" y="170345"/>
                  </a:lnTo>
                  <a:lnTo>
                    <a:pt x="106616" y="170002"/>
                  </a:lnTo>
                  <a:lnTo>
                    <a:pt x="106667" y="169811"/>
                  </a:lnTo>
                  <a:close/>
                </a:path>
                <a:path w="429895" h="428625">
                  <a:moveTo>
                    <a:pt x="108572" y="68135"/>
                  </a:moveTo>
                  <a:lnTo>
                    <a:pt x="108470" y="67818"/>
                  </a:lnTo>
                  <a:lnTo>
                    <a:pt x="108254" y="67754"/>
                  </a:lnTo>
                  <a:lnTo>
                    <a:pt x="108026" y="67691"/>
                  </a:lnTo>
                  <a:lnTo>
                    <a:pt x="107518" y="68249"/>
                  </a:lnTo>
                  <a:lnTo>
                    <a:pt x="107403" y="68580"/>
                  </a:lnTo>
                  <a:lnTo>
                    <a:pt x="107696" y="68719"/>
                  </a:lnTo>
                  <a:lnTo>
                    <a:pt x="107823" y="68580"/>
                  </a:lnTo>
                  <a:lnTo>
                    <a:pt x="107937" y="68326"/>
                  </a:lnTo>
                  <a:lnTo>
                    <a:pt x="108407" y="68249"/>
                  </a:lnTo>
                  <a:lnTo>
                    <a:pt x="108572" y="68135"/>
                  </a:lnTo>
                  <a:close/>
                </a:path>
                <a:path w="429895" h="428625">
                  <a:moveTo>
                    <a:pt x="110959" y="66827"/>
                  </a:moveTo>
                  <a:lnTo>
                    <a:pt x="110655" y="66636"/>
                  </a:lnTo>
                  <a:lnTo>
                    <a:pt x="110388" y="66636"/>
                  </a:lnTo>
                  <a:lnTo>
                    <a:pt x="110210" y="66586"/>
                  </a:lnTo>
                  <a:lnTo>
                    <a:pt x="109778" y="66636"/>
                  </a:lnTo>
                  <a:lnTo>
                    <a:pt x="109588" y="67068"/>
                  </a:lnTo>
                  <a:lnTo>
                    <a:pt x="109194" y="67183"/>
                  </a:lnTo>
                  <a:lnTo>
                    <a:pt x="109258" y="67335"/>
                  </a:lnTo>
                  <a:lnTo>
                    <a:pt x="109359" y="67805"/>
                  </a:lnTo>
                  <a:lnTo>
                    <a:pt x="109232" y="67881"/>
                  </a:lnTo>
                  <a:lnTo>
                    <a:pt x="109093" y="68300"/>
                  </a:lnTo>
                  <a:lnTo>
                    <a:pt x="108915" y="68376"/>
                  </a:lnTo>
                  <a:lnTo>
                    <a:pt x="108737" y="68491"/>
                  </a:lnTo>
                  <a:lnTo>
                    <a:pt x="108445" y="68618"/>
                  </a:lnTo>
                  <a:lnTo>
                    <a:pt x="108280" y="68719"/>
                  </a:lnTo>
                  <a:lnTo>
                    <a:pt x="107899" y="68668"/>
                  </a:lnTo>
                  <a:lnTo>
                    <a:pt x="107861" y="69011"/>
                  </a:lnTo>
                  <a:lnTo>
                    <a:pt x="107734" y="69430"/>
                  </a:lnTo>
                  <a:lnTo>
                    <a:pt x="107581" y="69443"/>
                  </a:lnTo>
                  <a:lnTo>
                    <a:pt x="107315" y="69443"/>
                  </a:lnTo>
                  <a:lnTo>
                    <a:pt x="107213" y="69570"/>
                  </a:lnTo>
                  <a:lnTo>
                    <a:pt x="106946" y="69596"/>
                  </a:lnTo>
                  <a:lnTo>
                    <a:pt x="106845" y="69926"/>
                  </a:lnTo>
                  <a:lnTo>
                    <a:pt x="106578" y="70015"/>
                  </a:lnTo>
                  <a:lnTo>
                    <a:pt x="105981" y="69811"/>
                  </a:lnTo>
                  <a:lnTo>
                    <a:pt x="105791" y="69951"/>
                  </a:lnTo>
                  <a:lnTo>
                    <a:pt x="105689" y="70256"/>
                  </a:lnTo>
                  <a:lnTo>
                    <a:pt x="105613" y="70396"/>
                  </a:lnTo>
                  <a:lnTo>
                    <a:pt x="105486" y="70891"/>
                  </a:lnTo>
                  <a:lnTo>
                    <a:pt x="105803" y="71170"/>
                  </a:lnTo>
                  <a:lnTo>
                    <a:pt x="105587" y="71196"/>
                  </a:lnTo>
                  <a:lnTo>
                    <a:pt x="105803" y="71666"/>
                  </a:lnTo>
                  <a:lnTo>
                    <a:pt x="105829" y="71818"/>
                  </a:lnTo>
                  <a:lnTo>
                    <a:pt x="105638" y="71970"/>
                  </a:lnTo>
                  <a:lnTo>
                    <a:pt x="105511" y="72186"/>
                  </a:lnTo>
                  <a:lnTo>
                    <a:pt x="105346" y="72186"/>
                  </a:lnTo>
                  <a:lnTo>
                    <a:pt x="105473" y="72644"/>
                  </a:lnTo>
                  <a:lnTo>
                    <a:pt x="105562" y="73126"/>
                  </a:lnTo>
                  <a:lnTo>
                    <a:pt x="105676" y="73444"/>
                  </a:lnTo>
                  <a:lnTo>
                    <a:pt x="105905" y="73685"/>
                  </a:lnTo>
                  <a:lnTo>
                    <a:pt x="105524" y="73736"/>
                  </a:lnTo>
                  <a:lnTo>
                    <a:pt x="105689" y="73977"/>
                  </a:lnTo>
                  <a:lnTo>
                    <a:pt x="105905" y="74142"/>
                  </a:lnTo>
                  <a:lnTo>
                    <a:pt x="106197" y="74079"/>
                  </a:lnTo>
                  <a:lnTo>
                    <a:pt x="106895" y="73431"/>
                  </a:lnTo>
                  <a:lnTo>
                    <a:pt x="107086" y="73304"/>
                  </a:lnTo>
                  <a:lnTo>
                    <a:pt x="107048" y="72986"/>
                  </a:lnTo>
                  <a:lnTo>
                    <a:pt x="107111" y="72644"/>
                  </a:lnTo>
                  <a:lnTo>
                    <a:pt x="107264" y="72517"/>
                  </a:lnTo>
                  <a:lnTo>
                    <a:pt x="107708" y="72656"/>
                  </a:lnTo>
                  <a:lnTo>
                    <a:pt x="107797" y="72504"/>
                  </a:lnTo>
                  <a:lnTo>
                    <a:pt x="107734" y="72301"/>
                  </a:lnTo>
                  <a:lnTo>
                    <a:pt x="107480" y="72034"/>
                  </a:lnTo>
                  <a:lnTo>
                    <a:pt x="107619" y="71970"/>
                  </a:lnTo>
                  <a:lnTo>
                    <a:pt x="107823" y="72097"/>
                  </a:lnTo>
                  <a:lnTo>
                    <a:pt x="108140" y="72161"/>
                  </a:lnTo>
                  <a:lnTo>
                    <a:pt x="108267" y="72085"/>
                  </a:lnTo>
                  <a:lnTo>
                    <a:pt x="108585" y="71793"/>
                  </a:lnTo>
                  <a:lnTo>
                    <a:pt x="108673" y="71285"/>
                  </a:lnTo>
                  <a:lnTo>
                    <a:pt x="108813" y="71043"/>
                  </a:lnTo>
                  <a:lnTo>
                    <a:pt x="108966" y="71043"/>
                  </a:lnTo>
                  <a:lnTo>
                    <a:pt x="109042" y="70396"/>
                  </a:lnTo>
                  <a:lnTo>
                    <a:pt x="109550" y="70612"/>
                  </a:lnTo>
                  <a:lnTo>
                    <a:pt x="109778" y="70573"/>
                  </a:lnTo>
                  <a:lnTo>
                    <a:pt x="109956" y="70396"/>
                  </a:lnTo>
                  <a:lnTo>
                    <a:pt x="110121" y="70256"/>
                  </a:lnTo>
                  <a:lnTo>
                    <a:pt x="110197" y="70015"/>
                  </a:lnTo>
                  <a:lnTo>
                    <a:pt x="109982" y="69469"/>
                  </a:lnTo>
                  <a:lnTo>
                    <a:pt x="109880" y="69138"/>
                  </a:lnTo>
                  <a:lnTo>
                    <a:pt x="109816" y="68745"/>
                  </a:lnTo>
                  <a:lnTo>
                    <a:pt x="109893" y="68376"/>
                  </a:lnTo>
                  <a:lnTo>
                    <a:pt x="110070" y="68173"/>
                  </a:lnTo>
                  <a:lnTo>
                    <a:pt x="110134" y="68021"/>
                  </a:lnTo>
                  <a:lnTo>
                    <a:pt x="110274" y="67906"/>
                  </a:lnTo>
                  <a:lnTo>
                    <a:pt x="110388" y="67678"/>
                  </a:lnTo>
                  <a:lnTo>
                    <a:pt x="110591" y="67475"/>
                  </a:lnTo>
                  <a:lnTo>
                    <a:pt x="110604" y="67056"/>
                  </a:lnTo>
                  <a:lnTo>
                    <a:pt x="110959" y="66827"/>
                  </a:lnTo>
                  <a:close/>
                </a:path>
                <a:path w="429895" h="428625">
                  <a:moveTo>
                    <a:pt x="117081" y="59156"/>
                  </a:moveTo>
                  <a:lnTo>
                    <a:pt x="116827" y="59004"/>
                  </a:lnTo>
                  <a:lnTo>
                    <a:pt x="116408" y="58877"/>
                  </a:lnTo>
                  <a:lnTo>
                    <a:pt x="116078" y="59016"/>
                  </a:lnTo>
                  <a:lnTo>
                    <a:pt x="115887" y="59296"/>
                  </a:lnTo>
                  <a:lnTo>
                    <a:pt x="115671" y="59690"/>
                  </a:lnTo>
                  <a:lnTo>
                    <a:pt x="116154" y="59728"/>
                  </a:lnTo>
                  <a:lnTo>
                    <a:pt x="116370" y="59664"/>
                  </a:lnTo>
                  <a:lnTo>
                    <a:pt x="116814" y="59563"/>
                  </a:lnTo>
                  <a:lnTo>
                    <a:pt x="117081" y="59156"/>
                  </a:lnTo>
                  <a:close/>
                </a:path>
                <a:path w="429895" h="428625">
                  <a:moveTo>
                    <a:pt x="118567" y="164109"/>
                  </a:moveTo>
                  <a:lnTo>
                    <a:pt x="107276" y="164109"/>
                  </a:lnTo>
                  <a:lnTo>
                    <a:pt x="106705" y="164109"/>
                  </a:lnTo>
                  <a:lnTo>
                    <a:pt x="106464" y="164744"/>
                  </a:lnTo>
                  <a:lnTo>
                    <a:pt x="106565" y="165506"/>
                  </a:lnTo>
                  <a:lnTo>
                    <a:pt x="106921" y="165506"/>
                  </a:lnTo>
                  <a:lnTo>
                    <a:pt x="107302" y="164998"/>
                  </a:lnTo>
                  <a:lnTo>
                    <a:pt x="107302" y="165633"/>
                  </a:lnTo>
                  <a:lnTo>
                    <a:pt x="107188" y="166268"/>
                  </a:lnTo>
                  <a:lnTo>
                    <a:pt x="107962" y="167030"/>
                  </a:lnTo>
                  <a:lnTo>
                    <a:pt x="108140" y="167030"/>
                  </a:lnTo>
                  <a:lnTo>
                    <a:pt x="108254" y="166268"/>
                  </a:lnTo>
                  <a:lnTo>
                    <a:pt x="108356" y="166014"/>
                  </a:lnTo>
                  <a:lnTo>
                    <a:pt x="108445" y="165887"/>
                  </a:lnTo>
                  <a:lnTo>
                    <a:pt x="108673" y="166776"/>
                  </a:lnTo>
                  <a:lnTo>
                    <a:pt x="108762" y="167665"/>
                  </a:lnTo>
                  <a:lnTo>
                    <a:pt x="108470" y="167919"/>
                  </a:lnTo>
                  <a:lnTo>
                    <a:pt x="108458" y="169697"/>
                  </a:lnTo>
                  <a:lnTo>
                    <a:pt x="108559" y="169951"/>
                  </a:lnTo>
                  <a:lnTo>
                    <a:pt x="109372" y="169824"/>
                  </a:lnTo>
                  <a:lnTo>
                    <a:pt x="109791" y="169062"/>
                  </a:lnTo>
                  <a:lnTo>
                    <a:pt x="109842" y="168935"/>
                  </a:lnTo>
                  <a:lnTo>
                    <a:pt x="110578" y="169697"/>
                  </a:lnTo>
                  <a:lnTo>
                    <a:pt x="110883" y="169570"/>
                  </a:lnTo>
                  <a:lnTo>
                    <a:pt x="111175" y="169316"/>
                  </a:lnTo>
                  <a:lnTo>
                    <a:pt x="111531" y="169062"/>
                  </a:lnTo>
                  <a:lnTo>
                    <a:pt x="111569" y="168935"/>
                  </a:lnTo>
                  <a:lnTo>
                    <a:pt x="111798" y="168300"/>
                  </a:lnTo>
                  <a:lnTo>
                    <a:pt x="112191" y="167919"/>
                  </a:lnTo>
                  <a:lnTo>
                    <a:pt x="112128" y="168935"/>
                  </a:lnTo>
                  <a:lnTo>
                    <a:pt x="111074" y="169824"/>
                  </a:lnTo>
                  <a:lnTo>
                    <a:pt x="110883" y="170078"/>
                  </a:lnTo>
                  <a:lnTo>
                    <a:pt x="110756" y="170840"/>
                  </a:lnTo>
                  <a:lnTo>
                    <a:pt x="110604" y="171475"/>
                  </a:lnTo>
                  <a:lnTo>
                    <a:pt x="110540" y="174269"/>
                  </a:lnTo>
                  <a:lnTo>
                    <a:pt x="110464" y="174523"/>
                  </a:lnTo>
                  <a:lnTo>
                    <a:pt x="110312" y="174777"/>
                  </a:lnTo>
                  <a:lnTo>
                    <a:pt x="110210" y="175031"/>
                  </a:lnTo>
                  <a:lnTo>
                    <a:pt x="110375" y="175285"/>
                  </a:lnTo>
                  <a:lnTo>
                    <a:pt x="110807" y="175666"/>
                  </a:lnTo>
                  <a:lnTo>
                    <a:pt x="111429" y="175285"/>
                  </a:lnTo>
                  <a:lnTo>
                    <a:pt x="111709" y="175031"/>
                  </a:lnTo>
                  <a:lnTo>
                    <a:pt x="111798" y="174777"/>
                  </a:lnTo>
                  <a:lnTo>
                    <a:pt x="111925" y="174269"/>
                  </a:lnTo>
                  <a:lnTo>
                    <a:pt x="111963" y="173761"/>
                  </a:lnTo>
                  <a:lnTo>
                    <a:pt x="111645" y="173126"/>
                  </a:lnTo>
                  <a:lnTo>
                    <a:pt x="112039" y="172872"/>
                  </a:lnTo>
                  <a:lnTo>
                    <a:pt x="112585" y="172872"/>
                  </a:lnTo>
                  <a:lnTo>
                    <a:pt x="113068" y="172745"/>
                  </a:lnTo>
                  <a:lnTo>
                    <a:pt x="113372" y="172618"/>
                  </a:lnTo>
                  <a:lnTo>
                    <a:pt x="113398" y="171983"/>
                  </a:lnTo>
                  <a:lnTo>
                    <a:pt x="113271" y="171602"/>
                  </a:lnTo>
                  <a:lnTo>
                    <a:pt x="113245" y="170459"/>
                  </a:lnTo>
                  <a:lnTo>
                    <a:pt x="113449" y="170459"/>
                  </a:lnTo>
                  <a:lnTo>
                    <a:pt x="113550" y="169697"/>
                  </a:lnTo>
                  <a:lnTo>
                    <a:pt x="113715" y="169697"/>
                  </a:lnTo>
                  <a:lnTo>
                    <a:pt x="114160" y="169951"/>
                  </a:lnTo>
                  <a:lnTo>
                    <a:pt x="114617" y="170078"/>
                  </a:lnTo>
                  <a:lnTo>
                    <a:pt x="114795" y="169697"/>
                  </a:lnTo>
                  <a:lnTo>
                    <a:pt x="115036" y="169062"/>
                  </a:lnTo>
                  <a:lnTo>
                    <a:pt x="115150" y="168427"/>
                  </a:lnTo>
                  <a:lnTo>
                    <a:pt x="115443" y="168681"/>
                  </a:lnTo>
                  <a:lnTo>
                    <a:pt x="115862" y="168808"/>
                  </a:lnTo>
                  <a:lnTo>
                    <a:pt x="116230" y="168427"/>
                  </a:lnTo>
                  <a:lnTo>
                    <a:pt x="116319" y="168300"/>
                  </a:lnTo>
                  <a:lnTo>
                    <a:pt x="116116" y="167919"/>
                  </a:lnTo>
                  <a:lnTo>
                    <a:pt x="116052" y="167792"/>
                  </a:lnTo>
                  <a:lnTo>
                    <a:pt x="116357" y="167538"/>
                  </a:lnTo>
                  <a:lnTo>
                    <a:pt x="116624" y="167411"/>
                  </a:lnTo>
                  <a:lnTo>
                    <a:pt x="117157" y="166776"/>
                  </a:lnTo>
                  <a:lnTo>
                    <a:pt x="117563" y="166141"/>
                  </a:lnTo>
                  <a:lnTo>
                    <a:pt x="117817" y="166014"/>
                  </a:lnTo>
                  <a:lnTo>
                    <a:pt x="117970" y="165887"/>
                  </a:lnTo>
                  <a:lnTo>
                    <a:pt x="118122" y="165760"/>
                  </a:lnTo>
                  <a:lnTo>
                    <a:pt x="118160" y="165506"/>
                  </a:lnTo>
                  <a:lnTo>
                    <a:pt x="118364" y="164998"/>
                  </a:lnTo>
                  <a:lnTo>
                    <a:pt x="118567" y="164109"/>
                  </a:lnTo>
                  <a:close/>
                </a:path>
                <a:path w="429895" h="428625">
                  <a:moveTo>
                    <a:pt x="118592" y="163982"/>
                  </a:moveTo>
                  <a:lnTo>
                    <a:pt x="118554" y="163347"/>
                  </a:lnTo>
                  <a:lnTo>
                    <a:pt x="118529" y="162966"/>
                  </a:lnTo>
                  <a:lnTo>
                    <a:pt x="118135" y="162966"/>
                  </a:lnTo>
                  <a:lnTo>
                    <a:pt x="117614" y="163220"/>
                  </a:lnTo>
                  <a:lnTo>
                    <a:pt x="117094" y="163347"/>
                  </a:lnTo>
                  <a:lnTo>
                    <a:pt x="117144" y="162585"/>
                  </a:lnTo>
                  <a:lnTo>
                    <a:pt x="117386" y="162077"/>
                  </a:lnTo>
                  <a:lnTo>
                    <a:pt x="117297" y="160426"/>
                  </a:lnTo>
                  <a:lnTo>
                    <a:pt x="117246" y="160172"/>
                  </a:lnTo>
                  <a:lnTo>
                    <a:pt x="117157" y="160045"/>
                  </a:lnTo>
                  <a:lnTo>
                    <a:pt x="116827" y="159537"/>
                  </a:lnTo>
                  <a:lnTo>
                    <a:pt x="116700" y="159283"/>
                  </a:lnTo>
                  <a:lnTo>
                    <a:pt x="116662" y="159156"/>
                  </a:lnTo>
                  <a:lnTo>
                    <a:pt x="115976" y="158394"/>
                  </a:lnTo>
                  <a:lnTo>
                    <a:pt x="115608" y="158394"/>
                  </a:lnTo>
                  <a:lnTo>
                    <a:pt x="114287" y="159029"/>
                  </a:lnTo>
                  <a:lnTo>
                    <a:pt x="114096" y="159791"/>
                  </a:lnTo>
                  <a:lnTo>
                    <a:pt x="113982" y="160045"/>
                  </a:lnTo>
                  <a:lnTo>
                    <a:pt x="113868" y="159283"/>
                  </a:lnTo>
                  <a:lnTo>
                    <a:pt x="113741" y="159029"/>
                  </a:lnTo>
                  <a:lnTo>
                    <a:pt x="113677" y="158902"/>
                  </a:lnTo>
                  <a:lnTo>
                    <a:pt x="113080" y="158521"/>
                  </a:lnTo>
                  <a:lnTo>
                    <a:pt x="112890" y="158394"/>
                  </a:lnTo>
                  <a:lnTo>
                    <a:pt x="112776" y="158521"/>
                  </a:lnTo>
                  <a:lnTo>
                    <a:pt x="112509" y="158394"/>
                  </a:lnTo>
                  <a:lnTo>
                    <a:pt x="112395" y="158267"/>
                  </a:lnTo>
                  <a:lnTo>
                    <a:pt x="112153" y="158013"/>
                  </a:lnTo>
                  <a:lnTo>
                    <a:pt x="111988" y="157886"/>
                  </a:lnTo>
                  <a:lnTo>
                    <a:pt x="111760" y="157759"/>
                  </a:lnTo>
                  <a:lnTo>
                    <a:pt x="111645" y="157124"/>
                  </a:lnTo>
                  <a:lnTo>
                    <a:pt x="111061" y="156997"/>
                  </a:lnTo>
                  <a:lnTo>
                    <a:pt x="109880" y="156743"/>
                  </a:lnTo>
                  <a:lnTo>
                    <a:pt x="109143" y="156997"/>
                  </a:lnTo>
                  <a:lnTo>
                    <a:pt x="108864" y="156743"/>
                  </a:lnTo>
                  <a:lnTo>
                    <a:pt x="108178" y="156108"/>
                  </a:lnTo>
                  <a:lnTo>
                    <a:pt x="107988" y="155854"/>
                  </a:lnTo>
                  <a:lnTo>
                    <a:pt x="107505" y="155219"/>
                  </a:lnTo>
                  <a:lnTo>
                    <a:pt x="106997" y="154965"/>
                  </a:lnTo>
                  <a:lnTo>
                    <a:pt x="106870" y="154965"/>
                  </a:lnTo>
                  <a:lnTo>
                    <a:pt x="105981" y="154711"/>
                  </a:lnTo>
                  <a:lnTo>
                    <a:pt x="105168" y="154711"/>
                  </a:lnTo>
                  <a:lnTo>
                    <a:pt x="105092" y="154584"/>
                  </a:lnTo>
                  <a:lnTo>
                    <a:pt x="104978" y="154457"/>
                  </a:lnTo>
                  <a:lnTo>
                    <a:pt x="104609" y="154076"/>
                  </a:lnTo>
                  <a:lnTo>
                    <a:pt x="104457" y="154076"/>
                  </a:lnTo>
                  <a:lnTo>
                    <a:pt x="104546" y="153695"/>
                  </a:lnTo>
                  <a:lnTo>
                    <a:pt x="104673" y="152298"/>
                  </a:lnTo>
                  <a:lnTo>
                    <a:pt x="104686" y="151917"/>
                  </a:lnTo>
                  <a:lnTo>
                    <a:pt x="104571" y="150520"/>
                  </a:lnTo>
                  <a:lnTo>
                    <a:pt x="104203" y="150012"/>
                  </a:lnTo>
                  <a:lnTo>
                    <a:pt x="103949" y="149885"/>
                  </a:lnTo>
                  <a:lnTo>
                    <a:pt x="102717" y="148742"/>
                  </a:lnTo>
                  <a:lnTo>
                    <a:pt x="102171" y="151409"/>
                  </a:lnTo>
                  <a:lnTo>
                    <a:pt x="101130" y="151917"/>
                  </a:lnTo>
                  <a:lnTo>
                    <a:pt x="101066" y="151790"/>
                  </a:lnTo>
                  <a:lnTo>
                    <a:pt x="100977" y="151028"/>
                  </a:lnTo>
                  <a:lnTo>
                    <a:pt x="101168" y="150520"/>
                  </a:lnTo>
                  <a:lnTo>
                    <a:pt x="101460" y="149504"/>
                  </a:lnTo>
                  <a:lnTo>
                    <a:pt x="99974" y="149504"/>
                  </a:lnTo>
                  <a:lnTo>
                    <a:pt x="99834" y="149504"/>
                  </a:lnTo>
                  <a:lnTo>
                    <a:pt x="99606" y="149885"/>
                  </a:lnTo>
                  <a:lnTo>
                    <a:pt x="99491" y="150012"/>
                  </a:lnTo>
                  <a:lnTo>
                    <a:pt x="99428" y="150139"/>
                  </a:lnTo>
                  <a:lnTo>
                    <a:pt x="99275" y="150139"/>
                  </a:lnTo>
                  <a:lnTo>
                    <a:pt x="98907" y="150266"/>
                  </a:lnTo>
                  <a:lnTo>
                    <a:pt x="98844" y="150520"/>
                  </a:lnTo>
                  <a:lnTo>
                    <a:pt x="98767" y="151409"/>
                  </a:lnTo>
                  <a:lnTo>
                    <a:pt x="98844" y="152298"/>
                  </a:lnTo>
                  <a:lnTo>
                    <a:pt x="99174" y="152933"/>
                  </a:lnTo>
                  <a:lnTo>
                    <a:pt x="99098" y="153060"/>
                  </a:lnTo>
                  <a:lnTo>
                    <a:pt x="99009" y="153822"/>
                  </a:lnTo>
                  <a:lnTo>
                    <a:pt x="99364" y="154457"/>
                  </a:lnTo>
                  <a:lnTo>
                    <a:pt x="98983" y="154330"/>
                  </a:lnTo>
                  <a:lnTo>
                    <a:pt x="98666" y="154330"/>
                  </a:lnTo>
                  <a:lnTo>
                    <a:pt x="98539" y="155092"/>
                  </a:lnTo>
                  <a:lnTo>
                    <a:pt x="98031" y="155600"/>
                  </a:lnTo>
                  <a:lnTo>
                    <a:pt x="98336" y="155727"/>
                  </a:lnTo>
                  <a:lnTo>
                    <a:pt x="98488" y="155727"/>
                  </a:lnTo>
                  <a:lnTo>
                    <a:pt x="98780" y="155854"/>
                  </a:lnTo>
                  <a:lnTo>
                    <a:pt x="98983" y="155981"/>
                  </a:lnTo>
                  <a:lnTo>
                    <a:pt x="99123" y="156108"/>
                  </a:lnTo>
                  <a:lnTo>
                    <a:pt x="99148" y="156489"/>
                  </a:lnTo>
                  <a:lnTo>
                    <a:pt x="99377" y="158267"/>
                  </a:lnTo>
                  <a:lnTo>
                    <a:pt x="99593" y="158775"/>
                  </a:lnTo>
                  <a:lnTo>
                    <a:pt x="99847" y="158775"/>
                  </a:lnTo>
                  <a:lnTo>
                    <a:pt x="99720" y="157124"/>
                  </a:lnTo>
                  <a:lnTo>
                    <a:pt x="99720" y="155854"/>
                  </a:lnTo>
                  <a:lnTo>
                    <a:pt x="99974" y="157505"/>
                  </a:lnTo>
                  <a:lnTo>
                    <a:pt x="100317" y="157886"/>
                  </a:lnTo>
                  <a:lnTo>
                    <a:pt x="100647" y="158140"/>
                  </a:lnTo>
                  <a:lnTo>
                    <a:pt x="100672" y="158521"/>
                  </a:lnTo>
                  <a:lnTo>
                    <a:pt x="100799" y="158902"/>
                  </a:lnTo>
                  <a:lnTo>
                    <a:pt x="100939" y="156743"/>
                  </a:lnTo>
                  <a:lnTo>
                    <a:pt x="101155" y="159029"/>
                  </a:lnTo>
                  <a:lnTo>
                    <a:pt x="100914" y="159156"/>
                  </a:lnTo>
                  <a:lnTo>
                    <a:pt x="100901" y="159664"/>
                  </a:lnTo>
                  <a:lnTo>
                    <a:pt x="101104" y="160299"/>
                  </a:lnTo>
                  <a:lnTo>
                    <a:pt x="101295" y="160299"/>
                  </a:lnTo>
                  <a:lnTo>
                    <a:pt x="101574" y="159791"/>
                  </a:lnTo>
                  <a:lnTo>
                    <a:pt x="101625" y="158394"/>
                  </a:lnTo>
                  <a:lnTo>
                    <a:pt x="101892" y="159283"/>
                  </a:lnTo>
                  <a:lnTo>
                    <a:pt x="101993" y="159791"/>
                  </a:lnTo>
                  <a:lnTo>
                    <a:pt x="102108" y="160045"/>
                  </a:lnTo>
                  <a:lnTo>
                    <a:pt x="102362" y="160299"/>
                  </a:lnTo>
                  <a:lnTo>
                    <a:pt x="102438" y="160680"/>
                  </a:lnTo>
                  <a:lnTo>
                    <a:pt x="102552" y="160934"/>
                  </a:lnTo>
                  <a:lnTo>
                    <a:pt x="102654" y="160807"/>
                  </a:lnTo>
                  <a:lnTo>
                    <a:pt x="102819" y="160680"/>
                  </a:lnTo>
                  <a:lnTo>
                    <a:pt x="102933" y="159537"/>
                  </a:lnTo>
                  <a:lnTo>
                    <a:pt x="102958" y="158394"/>
                  </a:lnTo>
                  <a:lnTo>
                    <a:pt x="102933" y="158267"/>
                  </a:lnTo>
                  <a:lnTo>
                    <a:pt x="103251" y="158775"/>
                  </a:lnTo>
                  <a:lnTo>
                    <a:pt x="103378" y="159664"/>
                  </a:lnTo>
                  <a:lnTo>
                    <a:pt x="103352" y="160045"/>
                  </a:lnTo>
                  <a:lnTo>
                    <a:pt x="103479" y="160426"/>
                  </a:lnTo>
                  <a:lnTo>
                    <a:pt x="103771" y="160934"/>
                  </a:lnTo>
                  <a:lnTo>
                    <a:pt x="104076" y="161315"/>
                  </a:lnTo>
                  <a:lnTo>
                    <a:pt x="104381" y="161315"/>
                  </a:lnTo>
                  <a:lnTo>
                    <a:pt x="104660" y="160807"/>
                  </a:lnTo>
                  <a:lnTo>
                    <a:pt x="104775" y="160553"/>
                  </a:lnTo>
                  <a:lnTo>
                    <a:pt x="104914" y="160045"/>
                  </a:lnTo>
                  <a:lnTo>
                    <a:pt x="105054" y="159791"/>
                  </a:lnTo>
                  <a:lnTo>
                    <a:pt x="105511" y="159791"/>
                  </a:lnTo>
                  <a:lnTo>
                    <a:pt x="105613" y="159537"/>
                  </a:lnTo>
                  <a:lnTo>
                    <a:pt x="105689" y="159410"/>
                  </a:lnTo>
                  <a:lnTo>
                    <a:pt x="105803" y="159029"/>
                  </a:lnTo>
                  <a:lnTo>
                    <a:pt x="106172" y="160045"/>
                  </a:lnTo>
                  <a:lnTo>
                    <a:pt x="106667" y="160680"/>
                  </a:lnTo>
                  <a:lnTo>
                    <a:pt x="107162" y="160807"/>
                  </a:lnTo>
                  <a:lnTo>
                    <a:pt x="107530" y="160553"/>
                  </a:lnTo>
                  <a:lnTo>
                    <a:pt x="107594" y="160426"/>
                  </a:lnTo>
                  <a:lnTo>
                    <a:pt x="107784" y="160426"/>
                  </a:lnTo>
                  <a:lnTo>
                    <a:pt x="107848" y="160553"/>
                  </a:lnTo>
                  <a:lnTo>
                    <a:pt x="107937" y="161569"/>
                  </a:lnTo>
                  <a:lnTo>
                    <a:pt x="108140" y="162077"/>
                  </a:lnTo>
                  <a:lnTo>
                    <a:pt x="108635" y="162585"/>
                  </a:lnTo>
                  <a:lnTo>
                    <a:pt x="108712" y="162839"/>
                  </a:lnTo>
                  <a:lnTo>
                    <a:pt x="108305" y="163093"/>
                  </a:lnTo>
                  <a:lnTo>
                    <a:pt x="108038" y="163601"/>
                  </a:lnTo>
                  <a:lnTo>
                    <a:pt x="107467" y="163982"/>
                  </a:lnTo>
                  <a:lnTo>
                    <a:pt x="118592" y="163982"/>
                  </a:lnTo>
                  <a:close/>
                </a:path>
                <a:path w="429895" h="428625">
                  <a:moveTo>
                    <a:pt x="119176" y="60210"/>
                  </a:moveTo>
                  <a:lnTo>
                    <a:pt x="118973" y="60020"/>
                  </a:lnTo>
                  <a:lnTo>
                    <a:pt x="118821" y="59956"/>
                  </a:lnTo>
                  <a:lnTo>
                    <a:pt x="118465" y="59893"/>
                  </a:lnTo>
                  <a:lnTo>
                    <a:pt x="118084" y="60388"/>
                  </a:lnTo>
                  <a:lnTo>
                    <a:pt x="117741" y="60883"/>
                  </a:lnTo>
                  <a:lnTo>
                    <a:pt x="118135" y="60934"/>
                  </a:lnTo>
                  <a:lnTo>
                    <a:pt x="118300" y="60909"/>
                  </a:lnTo>
                  <a:lnTo>
                    <a:pt x="118719" y="60858"/>
                  </a:lnTo>
                  <a:lnTo>
                    <a:pt x="119176" y="60210"/>
                  </a:lnTo>
                  <a:close/>
                </a:path>
                <a:path w="429895" h="428625">
                  <a:moveTo>
                    <a:pt x="120015" y="244094"/>
                  </a:moveTo>
                  <a:lnTo>
                    <a:pt x="119418" y="243192"/>
                  </a:lnTo>
                  <a:lnTo>
                    <a:pt x="119253" y="243014"/>
                  </a:lnTo>
                  <a:lnTo>
                    <a:pt x="119024" y="242557"/>
                  </a:lnTo>
                  <a:lnTo>
                    <a:pt x="118529" y="241960"/>
                  </a:lnTo>
                  <a:lnTo>
                    <a:pt x="118211" y="241973"/>
                  </a:lnTo>
                  <a:lnTo>
                    <a:pt x="118173" y="242951"/>
                  </a:lnTo>
                  <a:lnTo>
                    <a:pt x="118922" y="244703"/>
                  </a:lnTo>
                  <a:lnTo>
                    <a:pt x="118960" y="244919"/>
                  </a:lnTo>
                  <a:lnTo>
                    <a:pt x="119418" y="244805"/>
                  </a:lnTo>
                  <a:lnTo>
                    <a:pt x="119786" y="244487"/>
                  </a:lnTo>
                  <a:lnTo>
                    <a:pt x="120015" y="244094"/>
                  </a:lnTo>
                  <a:close/>
                </a:path>
                <a:path w="429895" h="428625">
                  <a:moveTo>
                    <a:pt x="122885" y="245554"/>
                  </a:moveTo>
                  <a:lnTo>
                    <a:pt x="122669" y="244551"/>
                  </a:lnTo>
                  <a:lnTo>
                    <a:pt x="122453" y="244475"/>
                  </a:lnTo>
                  <a:lnTo>
                    <a:pt x="121996" y="244779"/>
                  </a:lnTo>
                  <a:lnTo>
                    <a:pt x="121627" y="245110"/>
                  </a:lnTo>
                  <a:lnTo>
                    <a:pt x="121666" y="245338"/>
                  </a:lnTo>
                  <a:lnTo>
                    <a:pt x="121780" y="245516"/>
                  </a:lnTo>
                  <a:lnTo>
                    <a:pt x="122174" y="245999"/>
                  </a:lnTo>
                  <a:lnTo>
                    <a:pt x="122694" y="245821"/>
                  </a:lnTo>
                  <a:lnTo>
                    <a:pt x="122885" y="245554"/>
                  </a:lnTo>
                  <a:close/>
                </a:path>
                <a:path w="429895" h="428625">
                  <a:moveTo>
                    <a:pt x="128663" y="50368"/>
                  </a:moveTo>
                  <a:lnTo>
                    <a:pt x="128384" y="50228"/>
                  </a:lnTo>
                  <a:lnTo>
                    <a:pt x="127914" y="50368"/>
                  </a:lnTo>
                  <a:lnTo>
                    <a:pt x="128193" y="50520"/>
                  </a:lnTo>
                  <a:lnTo>
                    <a:pt x="128663" y="50368"/>
                  </a:lnTo>
                  <a:close/>
                </a:path>
                <a:path w="429895" h="428625">
                  <a:moveTo>
                    <a:pt x="129413" y="51955"/>
                  </a:moveTo>
                  <a:lnTo>
                    <a:pt x="129260" y="51904"/>
                  </a:lnTo>
                  <a:lnTo>
                    <a:pt x="129057" y="51892"/>
                  </a:lnTo>
                  <a:lnTo>
                    <a:pt x="128879" y="52082"/>
                  </a:lnTo>
                  <a:lnTo>
                    <a:pt x="128765" y="52311"/>
                  </a:lnTo>
                  <a:lnTo>
                    <a:pt x="129146" y="52209"/>
                  </a:lnTo>
                  <a:lnTo>
                    <a:pt x="129413" y="51955"/>
                  </a:lnTo>
                  <a:close/>
                </a:path>
                <a:path w="429895" h="428625">
                  <a:moveTo>
                    <a:pt x="129997" y="52387"/>
                  </a:moveTo>
                  <a:lnTo>
                    <a:pt x="129768" y="52209"/>
                  </a:lnTo>
                  <a:lnTo>
                    <a:pt x="129336" y="52349"/>
                  </a:lnTo>
                  <a:lnTo>
                    <a:pt x="129552" y="52527"/>
                  </a:lnTo>
                  <a:lnTo>
                    <a:pt x="129997" y="52387"/>
                  </a:lnTo>
                  <a:close/>
                </a:path>
                <a:path w="429895" h="428625">
                  <a:moveTo>
                    <a:pt x="130251" y="81915"/>
                  </a:moveTo>
                  <a:lnTo>
                    <a:pt x="130162" y="81305"/>
                  </a:lnTo>
                  <a:lnTo>
                    <a:pt x="130213" y="80810"/>
                  </a:lnTo>
                  <a:lnTo>
                    <a:pt x="130175" y="80683"/>
                  </a:lnTo>
                  <a:lnTo>
                    <a:pt x="130124" y="80518"/>
                  </a:lnTo>
                  <a:lnTo>
                    <a:pt x="129679" y="80289"/>
                  </a:lnTo>
                  <a:lnTo>
                    <a:pt x="128917" y="80454"/>
                  </a:lnTo>
                  <a:lnTo>
                    <a:pt x="128879" y="80619"/>
                  </a:lnTo>
                  <a:lnTo>
                    <a:pt x="128333" y="80733"/>
                  </a:lnTo>
                  <a:lnTo>
                    <a:pt x="127774" y="81064"/>
                  </a:lnTo>
                  <a:lnTo>
                    <a:pt x="127774" y="81495"/>
                  </a:lnTo>
                  <a:lnTo>
                    <a:pt x="128092" y="81915"/>
                  </a:lnTo>
                  <a:lnTo>
                    <a:pt x="128498" y="82130"/>
                  </a:lnTo>
                  <a:lnTo>
                    <a:pt x="128676" y="82181"/>
                  </a:lnTo>
                  <a:lnTo>
                    <a:pt x="128943" y="82397"/>
                  </a:lnTo>
                  <a:lnTo>
                    <a:pt x="130162" y="81965"/>
                  </a:lnTo>
                  <a:close/>
                </a:path>
                <a:path w="429895" h="428625">
                  <a:moveTo>
                    <a:pt x="131229" y="73596"/>
                  </a:moveTo>
                  <a:lnTo>
                    <a:pt x="130632" y="73317"/>
                  </a:lnTo>
                  <a:lnTo>
                    <a:pt x="130136" y="73279"/>
                  </a:lnTo>
                  <a:lnTo>
                    <a:pt x="129819" y="73647"/>
                  </a:lnTo>
                  <a:lnTo>
                    <a:pt x="128625" y="74244"/>
                  </a:lnTo>
                  <a:lnTo>
                    <a:pt x="128028" y="74409"/>
                  </a:lnTo>
                  <a:lnTo>
                    <a:pt x="127330" y="74498"/>
                  </a:lnTo>
                  <a:lnTo>
                    <a:pt x="126949" y="74549"/>
                  </a:lnTo>
                  <a:lnTo>
                    <a:pt x="126022" y="74523"/>
                  </a:lnTo>
                  <a:lnTo>
                    <a:pt x="125882" y="74549"/>
                  </a:lnTo>
                  <a:lnTo>
                    <a:pt x="125539" y="74549"/>
                  </a:lnTo>
                  <a:lnTo>
                    <a:pt x="125260" y="74409"/>
                  </a:lnTo>
                  <a:lnTo>
                    <a:pt x="124726" y="73977"/>
                  </a:lnTo>
                  <a:lnTo>
                    <a:pt x="124612" y="73736"/>
                  </a:lnTo>
                  <a:lnTo>
                    <a:pt x="124485" y="73596"/>
                  </a:lnTo>
                  <a:lnTo>
                    <a:pt x="124256" y="73469"/>
                  </a:lnTo>
                  <a:lnTo>
                    <a:pt x="124129" y="73367"/>
                  </a:lnTo>
                  <a:lnTo>
                    <a:pt x="123863" y="72923"/>
                  </a:lnTo>
                  <a:lnTo>
                    <a:pt x="123266" y="72186"/>
                  </a:lnTo>
                  <a:lnTo>
                    <a:pt x="123151" y="71920"/>
                  </a:lnTo>
                  <a:lnTo>
                    <a:pt x="122986" y="71729"/>
                  </a:lnTo>
                  <a:lnTo>
                    <a:pt x="122656" y="71475"/>
                  </a:lnTo>
                  <a:lnTo>
                    <a:pt x="122440" y="71183"/>
                  </a:lnTo>
                  <a:lnTo>
                    <a:pt x="122135" y="71031"/>
                  </a:lnTo>
                  <a:lnTo>
                    <a:pt x="122161" y="70904"/>
                  </a:lnTo>
                  <a:lnTo>
                    <a:pt x="122174" y="70218"/>
                  </a:lnTo>
                  <a:lnTo>
                    <a:pt x="121856" y="69799"/>
                  </a:lnTo>
                  <a:lnTo>
                    <a:pt x="121716" y="69684"/>
                  </a:lnTo>
                  <a:lnTo>
                    <a:pt x="121920" y="69532"/>
                  </a:lnTo>
                  <a:lnTo>
                    <a:pt x="122059" y="68427"/>
                  </a:lnTo>
                  <a:lnTo>
                    <a:pt x="122275" y="67919"/>
                  </a:lnTo>
                  <a:lnTo>
                    <a:pt x="122326" y="67119"/>
                  </a:lnTo>
                  <a:lnTo>
                    <a:pt x="122453" y="66941"/>
                  </a:lnTo>
                  <a:lnTo>
                    <a:pt x="122580" y="66382"/>
                  </a:lnTo>
                  <a:lnTo>
                    <a:pt x="122770" y="66154"/>
                  </a:lnTo>
                  <a:lnTo>
                    <a:pt x="122745" y="65379"/>
                  </a:lnTo>
                  <a:lnTo>
                    <a:pt x="122923" y="65163"/>
                  </a:lnTo>
                  <a:lnTo>
                    <a:pt x="122847" y="64782"/>
                  </a:lnTo>
                  <a:lnTo>
                    <a:pt x="122580" y="64516"/>
                  </a:lnTo>
                  <a:lnTo>
                    <a:pt x="122326" y="64325"/>
                  </a:lnTo>
                  <a:lnTo>
                    <a:pt x="121742" y="64516"/>
                  </a:lnTo>
                  <a:lnTo>
                    <a:pt x="121272" y="64719"/>
                  </a:lnTo>
                  <a:lnTo>
                    <a:pt x="120954" y="64820"/>
                  </a:lnTo>
                  <a:lnTo>
                    <a:pt x="120738" y="65100"/>
                  </a:lnTo>
                  <a:lnTo>
                    <a:pt x="120345" y="65163"/>
                  </a:lnTo>
                  <a:lnTo>
                    <a:pt x="120129" y="65417"/>
                  </a:lnTo>
                  <a:lnTo>
                    <a:pt x="119913" y="65747"/>
                  </a:lnTo>
                  <a:lnTo>
                    <a:pt x="120116" y="66014"/>
                  </a:lnTo>
                  <a:lnTo>
                    <a:pt x="120218" y="66370"/>
                  </a:lnTo>
                  <a:lnTo>
                    <a:pt x="120345" y="67602"/>
                  </a:lnTo>
                  <a:lnTo>
                    <a:pt x="120243" y="67818"/>
                  </a:lnTo>
                  <a:lnTo>
                    <a:pt x="120015" y="67919"/>
                  </a:lnTo>
                  <a:lnTo>
                    <a:pt x="119735" y="68224"/>
                  </a:lnTo>
                  <a:lnTo>
                    <a:pt x="119494" y="68491"/>
                  </a:lnTo>
                  <a:lnTo>
                    <a:pt x="119380" y="68808"/>
                  </a:lnTo>
                  <a:lnTo>
                    <a:pt x="118770" y="69265"/>
                  </a:lnTo>
                  <a:lnTo>
                    <a:pt x="118681" y="69532"/>
                  </a:lnTo>
                  <a:lnTo>
                    <a:pt x="119011" y="69684"/>
                  </a:lnTo>
                  <a:lnTo>
                    <a:pt x="118859" y="69799"/>
                  </a:lnTo>
                  <a:lnTo>
                    <a:pt x="118757" y="70485"/>
                  </a:lnTo>
                  <a:lnTo>
                    <a:pt x="118643" y="70612"/>
                  </a:lnTo>
                  <a:lnTo>
                    <a:pt x="118554" y="70878"/>
                  </a:lnTo>
                  <a:lnTo>
                    <a:pt x="118351" y="70904"/>
                  </a:lnTo>
                  <a:lnTo>
                    <a:pt x="118325" y="71031"/>
                  </a:lnTo>
                  <a:lnTo>
                    <a:pt x="118643" y="71475"/>
                  </a:lnTo>
                  <a:lnTo>
                    <a:pt x="118757" y="72021"/>
                  </a:lnTo>
                  <a:lnTo>
                    <a:pt x="118706" y="72542"/>
                  </a:lnTo>
                  <a:lnTo>
                    <a:pt x="118960" y="72656"/>
                  </a:lnTo>
                  <a:lnTo>
                    <a:pt x="118618" y="72923"/>
                  </a:lnTo>
                  <a:lnTo>
                    <a:pt x="118478" y="73164"/>
                  </a:lnTo>
                  <a:lnTo>
                    <a:pt x="118719" y="73266"/>
                  </a:lnTo>
                  <a:lnTo>
                    <a:pt x="119532" y="73367"/>
                  </a:lnTo>
                  <a:lnTo>
                    <a:pt x="119849" y="73736"/>
                  </a:lnTo>
                  <a:lnTo>
                    <a:pt x="120116" y="73875"/>
                  </a:lnTo>
                  <a:lnTo>
                    <a:pt x="120332" y="74193"/>
                  </a:lnTo>
                  <a:lnTo>
                    <a:pt x="120446" y="74485"/>
                  </a:lnTo>
                  <a:lnTo>
                    <a:pt x="120573" y="75298"/>
                  </a:lnTo>
                  <a:lnTo>
                    <a:pt x="120815" y="75336"/>
                  </a:lnTo>
                  <a:lnTo>
                    <a:pt x="121437" y="75057"/>
                  </a:lnTo>
                  <a:lnTo>
                    <a:pt x="121653" y="74790"/>
                  </a:lnTo>
                  <a:lnTo>
                    <a:pt x="121843" y="74764"/>
                  </a:lnTo>
                  <a:lnTo>
                    <a:pt x="121742" y="75374"/>
                  </a:lnTo>
                  <a:lnTo>
                    <a:pt x="121627" y="75628"/>
                  </a:lnTo>
                  <a:lnTo>
                    <a:pt x="121843" y="75819"/>
                  </a:lnTo>
                  <a:lnTo>
                    <a:pt x="122047" y="76009"/>
                  </a:lnTo>
                  <a:lnTo>
                    <a:pt x="122478" y="76492"/>
                  </a:lnTo>
                  <a:lnTo>
                    <a:pt x="122796" y="76631"/>
                  </a:lnTo>
                  <a:lnTo>
                    <a:pt x="122986" y="76454"/>
                  </a:lnTo>
                  <a:lnTo>
                    <a:pt x="123405" y="76720"/>
                  </a:lnTo>
                  <a:lnTo>
                    <a:pt x="123761" y="77000"/>
                  </a:lnTo>
                  <a:lnTo>
                    <a:pt x="123190" y="77406"/>
                  </a:lnTo>
                  <a:lnTo>
                    <a:pt x="123418" y="77635"/>
                  </a:lnTo>
                  <a:lnTo>
                    <a:pt x="124244" y="77825"/>
                  </a:lnTo>
                  <a:lnTo>
                    <a:pt x="124853" y="77939"/>
                  </a:lnTo>
                  <a:lnTo>
                    <a:pt x="125310" y="77724"/>
                  </a:lnTo>
                  <a:lnTo>
                    <a:pt x="125399" y="77114"/>
                  </a:lnTo>
                  <a:lnTo>
                    <a:pt x="125628" y="77000"/>
                  </a:lnTo>
                  <a:lnTo>
                    <a:pt x="125717" y="77292"/>
                  </a:lnTo>
                  <a:lnTo>
                    <a:pt x="125984" y="77406"/>
                  </a:lnTo>
                  <a:lnTo>
                    <a:pt x="126657" y="77089"/>
                  </a:lnTo>
                  <a:lnTo>
                    <a:pt x="127012" y="77000"/>
                  </a:lnTo>
                  <a:lnTo>
                    <a:pt x="127152" y="76822"/>
                  </a:lnTo>
                  <a:lnTo>
                    <a:pt x="126695" y="76619"/>
                  </a:lnTo>
                  <a:lnTo>
                    <a:pt x="126949" y="76492"/>
                  </a:lnTo>
                  <a:lnTo>
                    <a:pt x="127254" y="76517"/>
                  </a:lnTo>
                  <a:lnTo>
                    <a:pt x="127889" y="76733"/>
                  </a:lnTo>
                  <a:lnTo>
                    <a:pt x="128104" y="76631"/>
                  </a:lnTo>
                  <a:lnTo>
                    <a:pt x="128206" y="76492"/>
                  </a:lnTo>
                  <a:lnTo>
                    <a:pt x="129159" y="75907"/>
                  </a:lnTo>
                  <a:lnTo>
                    <a:pt x="129400" y="75628"/>
                  </a:lnTo>
                  <a:lnTo>
                    <a:pt x="129781" y="75438"/>
                  </a:lnTo>
                  <a:lnTo>
                    <a:pt x="129857" y="74968"/>
                  </a:lnTo>
                  <a:lnTo>
                    <a:pt x="130111" y="74764"/>
                  </a:lnTo>
                  <a:lnTo>
                    <a:pt x="130479" y="74612"/>
                  </a:lnTo>
                  <a:lnTo>
                    <a:pt x="130657" y="74193"/>
                  </a:lnTo>
                  <a:lnTo>
                    <a:pt x="130771" y="74028"/>
                  </a:lnTo>
                  <a:lnTo>
                    <a:pt x="131229" y="73812"/>
                  </a:lnTo>
                  <a:lnTo>
                    <a:pt x="131229" y="73596"/>
                  </a:lnTo>
                  <a:close/>
                </a:path>
                <a:path w="429895" h="428625">
                  <a:moveTo>
                    <a:pt x="131699" y="45339"/>
                  </a:moveTo>
                  <a:lnTo>
                    <a:pt x="131533" y="45288"/>
                  </a:lnTo>
                  <a:lnTo>
                    <a:pt x="131635" y="44653"/>
                  </a:lnTo>
                  <a:lnTo>
                    <a:pt x="131279" y="44462"/>
                  </a:lnTo>
                  <a:lnTo>
                    <a:pt x="130962" y="44513"/>
                  </a:lnTo>
                  <a:lnTo>
                    <a:pt x="130251" y="44729"/>
                  </a:lnTo>
                  <a:lnTo>
                    <a:pt x="129984" y="44932"/>
                  </a:lnTo>
                  <a:lnTo>
                    <a:pt x="129870" y="45186"/>
                  </a:lnTo>
                  <a:lnTo>
                    <a:pt x="129133" y="45529"/>
                  </a:lnTo>
                  <a:lnTo>
                    <a:pt x="128587" y="46012"/>
                  </a:lnTo>
                  <a:lnTo>
                    <a:pt x="128524" y="46189"/>
                  </a:lnTo>
                  <a:lnTo>
                    <a:pt x="129108" y="46342"/>
                  </a:lnTo>
                  <a:lnTo>
                    <a:pt x="128765" y="46418"/>
                  </a:lnTo>
                  <a:lnTo>
                    <a:pt x="128536" y="46418"/>
                  </a:lnTo>
                  <a:lnTo>
                    <a:pt x="128054" y="46456"/>
                  </a:lnTo>
                  <a:lnTo>
                    <a:pt x="127800" y="46647"/>
                  </a:lnTo>
                  <a:lnTo>
                    <a:pt x="127635" y="46850"/>
                  </a:lnTo>
                  <a:lnTo>
                    <a:pt x="127546" y="47180"/>
                  </a:lnTo>
                  <a:lnTo>
                    <a:pt x="127952" y="47358"/>
                  </a:lnTo>
                  <a:lnTo>
                    <a:pt x="128689" y="47282"/>
                  </a:lnTo>
                  <a:lnTo>
                    <a:pt x="129400" y="47320"/>
                  </a:lnTo>
                  <a:lnTo>
                    <a:pt x="129552" y="47282"/>
                  </a:lnTo>
                  <a:lnTo>
                    <a:pt x="130048" y="47180"/>
                  </a:lnTo>
                  <a:lnTo>
                    <a:pt x="130556" y="47282"/>
                  </a:lnTo>
                  <a:lnTo>
                    <a:pt x="130962" y="47269"/>
                  </a:lnTo>
                  <a:lnTo>
                    <a:pt x="131089" y="47180"/>
                  </a:lnTo>
                  <a:lnTo>
                    <a:pt x="131597" y="46850"/>
                  </a:lnTo>
                  <a:lnTo>
                    <a:pt x="131381" y="46532"/>
                  </a:lnTo>
                  <a:lnTo>
                    <a:pt x="130911" y="46418"/>
                  </a:lnTo>
                  <a:lnTo>
                    <a:pt x="131064" y="46342"/>
                  </a:lnTo>
                  <a:lnTo>
                    <a:pt x="131533" y="46062"/>
                  </a:lnTo>
                  <a:lnTo>
                    <a:pt x="131533" y="45872"/>
                  </a:lnTo>
                  <a:lnTo>
                    <a:pt x="131610" y="45491"/>
                  </a:lnTo>
                  <a:lnTo>
                    <a:pt x="131699" y="45339"/>
                  </a:lnTo>
                  <a:close/>
                </a:path>
                <a:path w="429895" h="428625">
                  <a:moveTo>
                    <a:pt x="132524" y="55473"/>
                  </a:moveTo>
                  <a:lnTo>
                    <a:pt x="132270" y="55333"/>
                  </a:lnTo>
                  <a:lnTo>
                    <a:pt x="132130" y="55295"/>
                  </a:lnTo>
                  <a:lnTo>
                    <a:pt x="131864" y="55232"/>
                  </a:lnTo>
                  <a:lnTo>
                    <a:pt x="131508" y="55321"/>
                  </a:lnTo>
                  <a:lnTo>
                    <a:pt x="131343" y="55587"/>
                  </a:lnTo>
                  <a:lnTo>
                    <a:pt x="131165" y="55968"/>
                  </a:lnTo>
                  <a:lnTo>
                    <a:pt x="131737" y="56007"/>
                  </a:lnTo>
                  <a:lnTo>
                    <a:pt x="132003" y="55918"/>
                  </a:lnTo>
                  <a:lnTo>
                    <a:pt x="132321" y="55791"/>
                  </a:lnTo>
                  <a:lnTo>
                    <a:pt x="132524" y="55473"/>
                  </a:lnTo>
                  <a:close/>
                </a:path>
                <a:path w="429895" h="428625">
                  <a:moveTo>
                    <a:pt x="133083" y="259892"/>
                  </a:moveTo>
                  <a:lnTo>
                    <a:pt x="132969" y="259676"/>
                  </a:lnTo>
                  <a:lnTo>
                    <a:pt x="132727" y="259334"/>
                  </a:lnTo>
                  <a:lnTo>
                    <a:pt x="132638" y="258178"/>
                  </a:lnTo>
                  <a:lnTo>
                    <a:pt x="132245" y="257581"/>
                  </a:lnTo>
                  <a:lnTo>
                    <a:pt x="131826" y="257429"/>
                  </a:lnTo>
                  <a:lnTo>
                    <a:pt x="131737" y="257784"/>
                  </a:lnTo>
                  <a:lnTo>
                    <a:pt x="131635" y="258508"/>
                  </a:lnTo>
                  <a:lnTo>
                    <a:pt x="131495" y="258559"/>
                  </a:lnTo>
                  <a:lnTo>
                    <a:pt x="131203" y="258775"/>
                  </a:lnTo>
                  <a:lnTo>
                    <a:pt x="131229" y="259499"/>
                  </a:lnTo>
                  <a:lnTo>
                    <a:pt x="132105" y="260045"/>
                  </a:lnTo>
                  <a:lnTo>
                    <a:pt x="133083" y="259892"/>
                  </a:lnTo>
                  <a:close/>
                </a:path>
                <a:path w="429895" h="428625">
                  <a:moveTo>
                    <a:pt x="133616" y="48133"/>
                  </a:moveTo>
                  <a:lnTo>
                    <a:pt x="133337" y="48006"/>
                  </a:lnTo>
                  <a:lnTo>
                    <a:pt x="132969" y="48120"/>
                  </a:lnTo>
                  <a:lnTo>
                    <a:pt x="133210" y="48247"/>
                  </a:lnTo>
                  <a:lnTo>
                    <a:pt x="133616" y="48133"/>
                  </a:lnTo>
                  <a:close/>
                </a:path>
                <a:path w="429895" h="428625">
                  <a:moveTo>
                    <a:pt x="134772" y="72390"/>
                  </a:moveTo>
                  <a:lnTo>
                    <a:pt x="132308" y="72390"/>
                  </a:lnTo>
                  <a:lnTo>
                    <a:pt x="132219" y="73660"/>
                  </a:lnTo>
                  <a:lnTo>
                    <a:pt x="134340" y="73660"/>
                  </a:lnTo>
                  <a:lnTo>
                    <a:pt x="134772" y="72390"/>
                  </a:lnTo>
                  <a:close/>
                </a:path>
                <a:path w="429895" h="428625">
                  <a:moveTo>
                    <a:pt x="135458" y="259016"/>
                  </a:moveTo>
                  <a:lnTo>
                    <a:pt x="135318" y="258648"/>
                  </a:lnTo>
                  <a:lnTo>
                    <a:pt x="134886" y="258013"/>
                  </a:lnTo>
                  <a:lnTo>
                    <a:pt x="134327" y="257403"/>
                  </a:lnTo>
                  <a:lnTo>
                    <a:pt x="134061" y="258826"/>
                  </a:lnTo>
                  <a:lnTo>
                    <a:pt x="134454" y="259537"/>
                  </a:lnTo>
                  <a:lnTo>
                    <a:pt x="134721" y="259651"/>
                  </a:lnTo>
                  <a:lnTo>
                    <a:pt x="135229" y="259549"/>
                  </a:lnTo>
                  <a:lnTo>
                    <a:pt x="135432" y="259029"/>
                  </a:lnTo>
                  <a:close/>
                </a:path>
                <a:path w="429895" h="428625">
                  <a:moveTo>
                    <a:pt x="136791" y="59690"/>
                  </a:moveTo>
                  <a:lnTo>
                    <a:pt x="135051" y="59690"/>
                  </a:lnTo>
                  <a:lnTo>
                    <a:pt x="135204" y="60960"/>
                  </a:lnTo>
                  <a:lnTo>
                    <a:pt x="135801" y="60960"/>
                  </a:lnTo>
                  <a:lnTo>
                    <a:pt x="136791" y="59690"/>
                  </a:lnTo>
                  <a:close/>
                </a:path>
                <a:path w="429895" h="428625">
                  <a:moveTo>
                    <a:pt x="137363" y="255028"/>
                  </a:moveTo>
                  <a:lnTo>
                    <a:pt x="137299" y="254533"/>
                  </a:lnTo>
                  <a:lnTo>
                    <a:pt x="137096" y="254114"/>
                  </a:lnTo>
                  <a:lnTo>
                    <a:pt x="136652" y="253085"/>
                  </a:lnTo>
                  <a:lnTo>
                    <a:pt x="136499" y="252907"/>
                  </a:lnTo>
                  <a:lnTo>
                    <a:pt x="136677" y="252412"/>
                  </a:lnTo>
                  <a:lnTo>
                    <a:pt x="136740" y="251523"/>
                  </a:lnTo>
                  <a:lnTo>
                    <a:pt x="136690" y="251206"/>
                  </a:lnTo>
                  <a:lnTo>
                    <a:pt x="136588" y="250825"/>
                  </a:lnTo>
                  <a:lnTo>
                    <a:pt x="136385" y="250850"/>
                  </a:lnTo>
                  <a:lnTo>
                    <a:pt x="136182" y="251066"/>
                  </a:lnTo>
                  <a:lnTo>
                    <a:pt x="135953" y="251421"/>
                  </a:lnTo>
                  <a:lnTo>
                    <a:pt x="135699" y="252222"/>
                  </a:lnTo>
                  <a:lnTo>
                    <a:pt x="135991" y="253415"/>
                  </a:lnTo>
                  <a:lnTo>
                    <a:pt x="136105" y="254101"/>
                  </a:lnTo>
                  <a:lnTo>
                    <a:pt x="136093" y="254406"/>
                  </a:lnTo>
                  <a:lnTo>
                    <a:pt x="136131" y="254723"/>
                  </a:lnTo>
                  <a:lnTo>
                    <a:pt x="136194" y="255422"/>
                  </a:lnTo>
                  <a:lnTo>
                    <a:pt x="136334" y="255638"/>
                  </a:lnTo>
                  <a:lnTo>
                    <a:pt x="136448" y="255892"/>
                  </a:lnTo>
                  <a:lnTo>
                    <a:pt x="136829" y="256044"/>
                  </a:lnTo>
                  <a:lnTo>
                    <a:pt x="137020" y="256222"/>
                  </a:lnTo>
                  <a:lnTo>
                    <a:pt x="137223" y="256311"/>
                  </a:lnTo>
                  <a:lnTo>
                    <a:pt x="137223" y="256133"/>
                  </a:lnTo>
                  <a:lnTo>
                    <a:pt x="137312" y="255587"/>
                  </a:lnTo>
                  <a:lnTo>
                    <a:pt x="137363" y="255028"/>
                  </a:lnTo>
                  <a:close/>
                </a:path>
                <a:path w="429895" h="428625">
                  <a:moveTo>
                    <a:pt x="137642" y="58420"/>
                  </a:moveTo>
                  <a:lnTo>
                    <a:pt x="137604" y="57150"/>
                  </a:lnTo>
                  <a:lnTo>
                    <a:pt x="136829" y="57150"/>
                  </a:lnTo>
                  <a:lnTo>
                    <a:pt x="136944" y="58420"/>
                  </a:lnTo>
                  <a:lnTo>
                    <a:pt x="137642" y="58420"/>
                  </a:lnTo>
                  <a:close/>
                </a:path>
                <a:path w="429895" h="428625">
                  <a:moveTo>
                    <a:pt x="144741" y="23253"/>
                  </a:moveTo>
                  <a:lnTo>
                    <a:pt x="144538" y="23012"/>
                  </a:lnTo>
                  <a:lnTo>
                    <a:pt x="144322" y="22987"/>
                  </a:lnTo>
                  <a:lnTo>
                    <a:pt x="143840" y="23139"/>
                  </a:lnTo>
                  <a:lnTo>
                    <a:pt x="143344" y="23368"/>
                  </a:lnTo>
                  <a:lnTo>
                    <a:pt x="143916" y="23418"/>
                  </a:lnTo>
                  <a:lnTo>
                    <a:pt x="144081" y="23406"/>
                  </a:lnTo>
                  <a:lnTo>
                    <a:pt x="144564" y="23329"/>
                  </a:lnTo>
                  <a:lnTo>
                    <a:pt x="144741" y="23253"/>
                  </a:lnTo>
                  <a:close/>
                </a:path>
                <a:path w="429895" h="428625">
                  <a:moveTo>
                    <a:pt x="146240" y="20904"/>
                  </a:moveTo>
                  <a:lnTo>
                    <a:pt x="145669" y="20993"/>
                  </a:lnTo>
                  <a:lnTo>
                    <a:pt x="145046" y="21221"/>
                  </a:lnTo>
                  <a:lnTo>
                    <a:pt x="145656" y="21120"/>
                  </a:lnTo>
                  <a:lnTo>
                    <a:pt x="146240" y="20904"/>
                  </a:lnTo>
                  <a:close/>
                </a:path>
                <a:path w="429895" h="428625">
                  <a:moveTo>
                    <a:pt x="147040" y="26644"/>
                  </a:moveTo>
                  <a:lnTo>
                    <a:pt x="146850" y="26441"/>
                  </a:lnTo>
                  <a:lnTo>
                    <a:pt x="146672" y="26492"/>
                  </a:lnTo>
                  <a:lnTo>
                    <a:pt x="146494" y="26543"/>
                  </a:lnTo>
                  <a:lnTo>
                    <a:pt x="145808" y="26758"/>
                  </a:lnTo>
                  <a:lnTo>
                    <a:pt x="145770" y="26885"/>
                  </a:lnTo>
                  <a:lnTo>
                    <a:pt x="145364" y="27127"/>
                  </a:lnTo>
                  <a:lnTo>
                    <a:pt x="145326" y="27254"/>
                  </a:lnTo>
                  <a:lnTo>
                    <a:pt x="145592" y="27152"/>
                  </a:lnTo>
                  <a:lnTo>
                    <a:pt x="146011" y="27012"/>
                  </a:lnTo>
                  <a:lnTo>
                    <a:pt x="146532" y="26835"/>
                  </a:lnTo>
                  <a:lnTo>
                    <a:pt x="146977" y="26682"/>
                  </a:lnTo>
                  <a:close/>
                </a:path>
                <a:path w="429895" h="428625">
                  <a:moveTo>
                    <a:pt x="149758" y="24003"/>
                  </a:moveTo>
                  <a:lnTo>
                    <a:pt x="149453" y="24003"/>
                  </a:lnTo>
                  <a:lnTo>
                    <a:pt x="148894" y="24117"/>
                  </a:lnTo>
                  <a:lnTo>
                    <a:pt x="149225" y="23952"/>
                  </a:lnTo>
                  <a:lnTo>
                    <a:pt x="149453" y="23837"/>
                  </a:lnTo>
                  <a:lnTo>
                    <a:pt x="149072" y="23710"/>
                  </a:lnTo>
                  <a:lnTo>
                    <a:pt x="148945" y="23253"/>
                  </a:lnTo>
                  <a:lnTo>
                    <a:pt x="149174" y="23050"/>
                  </a:lnTo>
                  <a:lnTo>
                    <a:pt x="149352" y="22809"/>
                  </a:lnTo>
                  <a:lnTo>
                    <a:pt x="149364" y="22580"/>
                  </a:lnTo>
                  <a:lnTo>
                    <a:pt x="149123" y="22479"/>
                  </a:lnTo>
                  <a:lnTo>
                    <a:pt x="148983" y="22479"/>
                  </a:lnTo>
                  <a:lnTo>
                    <a:pt x="148488" y="22479"/>
                  </a:lnTo>
                  <a:lnTo>
                    <a:pt x="147866" y="22631"/>
                  </a:lnTo>
                  <a:lnTo>
                    <a:pt x="147548" y="22745"/>
                  </a:lnTo>
                  <a:lnTo>
                    <a:pt x="147154" y="22809"/>
                  </a:lnTo>
                  <a:lnTo>
                    <a:pt x="146875" y="22961"/>
                  </a:lnTo>
                  <a:lnTo>
                    <a:pt x="146431" y="23291"/>
                  </a:lnTo>
                  <a:lnTo>
                    <a:pt x="146037" y="23749"/>
                  </a:lnTo>
                  <a:lnTo>
                    <a:pt x="145592" y="23939"/>
                  </a:lnTo>
                  <a:lnTo>
                    <a:pt x="145567" y="24155"/>
                  </a:lnTo>
                  <a:lnTo>
                    <a:pt x="145948" y="24168"/>
                  </a:lnTo>
                  <a:lnTo>
                    <a:pt x="146837" y="23952"/>
                  </a:lnTo>
                  <a:lnTo>
                    <a:pt x="146748" y="24117"/>
                  </a:lnTo>
                  <a:lnTo>
                    <a:pt x="146113" y="24371"/>
                  </a:lnTo>
                  <a:lnTo>
                    <a:pt x="145567" y="24549"/>
                  </a:lnTo>
                  <a:lnTo>
                    <a:pt x="145453" y="24688"/>
                  </a:lnTo>
                  <a:lnTo>
                    <a:pt x="145110" y="24993"/>
                  </a:lnTo>
                  <a:lnTo>
                    <a:pt x="145008" y="25298"/>
                  </a:lnTo>
                  <a:lnTo>
                    <a:pt x="145478" y="25247"/>
                  </a:lnTo>
                  <a:lnTo>
                    <a:pt x="146608" y="24866"/>
                  </a:lnTo>
                  <a:lnTo>
                    <a:pt x="146265" y="25095"/>
                  </a:lnTo>
                  <a:lnTo>
                    <a:pt x="145961" y="25247"/>
                  </a:lnTo>
                  <a:lnTo>
                    <a:pt x="145389" y="25590"/>
                  </a:lnTo>
                  <a:lnTo>
                    <a:pt x="145262" y="25768"/>
                  </a:lnTo>
                  <a:lnTo>
                    <a:pt x="144780" y="26136"/>
                  </a:lnTo>
                  <a:lnTo>
                    <a:pt x="144424" y="26416"/>
                  </a:lnTo>
                  <a:lnTo>
                    <a:pt x="144475" y="26543"/>
                  </a:lnTo>
                  <a:lnTo>
                    <a:pt x="144957" y="26593"/>
                  </a:lnTo>
                  <a:lnTo>
                    <a:pt x="145097" y="26657"/>
                  </a:lnTo>
                  <a:lnTo>
                    <a:pt x="145770" y="26454"/>
                  </a:lnTo>
                  <a:lnTo>
                    <a:pt x="145948" y="26416"/>
                  </a:lnTo>
                  <a:lnTo>
                    <a:pt x="146532" y="26250"/>
                  </a:lnTo>
                  <a:lnTo>
                    <a:pt x="146786" y="26060"/>
                  </a:lnTo>
                  <a:lnTo>
                    <a:pt x="147561" y="25857"/>
                  </a:lnTo>
                  <a:lnTo>
                    <a:pt x="147828" y="25666"/>
                  </a:lnTo>
                  <a:lnTo>
                    <a:pt x="147662" y="25590"/>
                  </a:lnTo>
                  <a:lnTo>
                    <a:pt x="149034" y="24866"/>
                  </a:lnTo>
                  <a:lnTo>
                    <a:pt x="149339" y="24625"/>
                  </a:lnTo>
                  <a:lnTo>
                    <a:pt x="149542" y="24155"/>
                  </a:lnTo>
                  <a:lnTo>
                    <a:pt x="149758" y="24003"/>
                  </a:lnTo>
                  <a:close/>
                </a:path>
                <a:path w="429895" h="428625">
                  <a:moveTo>
                    <a:pt x="150012" y="19977"/>
                  </a:moveTo>
                  <a:lnTo>
                    <a:pt x="149885" y="19913"/>
                  </a:lnTo>
                  <a:lnTo>
                    <a:pt x="149707" y="19926"/>
                  </a:lnTo>
                  <a:lnTo>
                    <a:pt x="149466" y="19850"/>
                  </a:lnTo>
                  <a:lnTo>
                    <a:pt x="149021" y="19977"/>
                  </a:lnTo>
                  <a:lnTo>
                    <a:pt x="148844" y="20015"/>
                  </a:lnTo>
                  <a:lnTo>
                    <a:pt x="148526" y="20154"/>
                  </a:lnTo>
                  <a:lnTo>
                    <a:pt x="148196" y="20358"/>
                  </a:lnTo>
                  <a:lnTo>
                    <a:pt x="148221" y="20523"/>
                  </a:lnTo>
                  <a:lnTo>
                    <a:pt x="148082" y="20650"/>
                  </a:lnTo>
                  <a:lnTo>
                    <a:pt x="147929" y="20802"/>
                  </a:lnTo>
                  <a:lnTo>
                    <a:pt x="147828" y="21018"/>
                  </a:lnTo>
                  <a:lnTo>
                    <a:pt x="147929" y="21183"/>
                  </a:lnTo>
                  <a:lnTo>
                    <a:pt x="147866" y="21336"/>
                  </a:lnTo>
                  <a:lnTo>
                    <a:pt x="147548" y="21475"/>
                  </a:lnTo>
                  <a:lnTo>
                    <a:pt x="147256" y="21729"/>
                  </a:lnTo>
                  <a:lnTo>
                    <a:pt x="147320" y="21894"/>
                  </a:lnTo>
                  <a:lnTo>
                    <a:pt x="147459" y="22021"/>
                  </a:lnTo>
                  <a:lnTo>
                    <a:pt x="147205" y="22199"/>
                  </a:lnTo>
                  <a:lnTo>
                    <a:pt x="146850" y="22377"/>
                  </a:lnTo>
                  <a:lnTo>
                    <a:pt x="147396" y="22402"/>
                  </a:lnTo>
                  <a:lnTo>
                    <a:pt x="147662" y="22339"/>
                  </a:lnTo>
                  <a:lnTo>
                    <a:pt x="148336" y="22098"/>
                  </a:lnTo>
                  <a:lnTo>
                    <a:pt x="148640" y="21907"/>
                  </a:lnTo>
                  <a:lnTo>
                    <a:pt x="148666" y="21717"/>
                  </a:lnTo>
                  <a:lnTo>
                    <a:pt x="148882" y="21463"/>
                  </a:lnTo>
                  <a:lnTo>
                    <a:pt x="149212" y="21209"/>
                  </a:lnTo>
                  <a:lnTo>
                    <a:pt x="149199" y="21005"/>
                  </a:lnTo>
                  <a:lnTo>
                    <a:pt x="149466" y="20853"/>
                  </a:lnTo>
                  <a:lnTo>
                    <a:pt x="149796" y="20675"/>
                  </a:lnTo>
                  <a:lnTo>
                    <a:pt x="149872" y="20510"/>
                  </a:lnTo>
                  <a:lnTo>
                    <a:pt x="149898" y="20307"/>
                  </a:lnTo>
                  <a:lnTo>
                    <a:pt x="149961" y="20078"/>
                  </a:lnTo>
                  <a:close/>
                </a:path>
                <a:path w="429895" h="428625">
                  <a:moveTo>
                    <a:pt x="151790" y="24295"/>
                  </a:moveTo>
                  <a:lnTo>
                    <a:pt x="151625" y="24282"/>
                  </a:lnTo>
                  <a:lnTo>
                    <a:pt x="150850" y="24472"/>
                  </a:lnTo>
                  <a:lnTo>
                    <a:pt x="150368" y="24714"/>
                  </a:lnTo>
                  <a:lnTo>
                    <a:pt x="150355" y="24853"/>
                  </a:lnTo>
                  <a:lnTo>
                    <a:pt x="149936" y="25044"/>
                  </a:lnTo>
                  <a:lnTo>
                    <a:pt x="149860" y="25222"/>
                  </a:lnTo>
                  <a:lnTo>
                    <a:pt x="150710" y="25133"/>
                  </a:lnTo>
                  <a:lnTo>
                    <a:pt x="150888" y="24955"/>
                  </a:lnTo>
                  <a:lnTo>
                    <a:pt x="151066" y="24841"/>
                  </a:lnTo>
                  <a:lnTo>
                    <a:pt x="151193" y="24790"/>
                  </a:lnTo>
                  <a:lnTo>
                    <a:pt x="151320" y="24714"/>
                  </a:lnTo>
                  <a:lnTo>
                    <a:pt x="151498" y="24434"/>
                  </a:lnTo>
                  <a:lnTo>
                    <a:pt x="151790" y="24295"/>
                  </a:lnTo>
                  <a:close/>
                </a:path>
                <a:path w="429895" h="428625">
                  <a:moveTo>
                    <a:pt x="151980" y="22440"/>
                  </a:moveTo>
                  <a:lnTo>
                    <a:pt x="151853" y="22390"/>
                  </a:lnTo>
                  <a:lnTo>
                    <a:pt x="151460" y="22453"/>
                  </a:lnTo>
                  <a:lnTo>
                    <a:pt x="150647" y="22669"/>
                  </a:lnTo>
                  <a:lnTo>
                    <a:pt x="150507" y="22809"/>
                  </a:lnTo>
                  <a:lnTo>
                    <a:pt x="150507" y="22961"/>
                  </a:lnTo>
                  <a:lnTo>
                    <a:pt x="150355" y="23075"/>
                  </a:lnTo>
                  <a:lnTo>
                    <a:pt x="150609" y="23139"/>
                  </a:lnTo>
                  <a:lnTo>
                    <a:pt x="150799" y="23088"/>
                  </a:lnTo>
                  <a:lnTo>
                    <a:pt x="150990" y="23037"/>
                  </a:lnTo>
                  <a:lnTo>
                    <a:pt x="151815" y="22707"/>
                  </a:lnTo>
                  <a:lnTo>
                    <a:pt x="151904" y="22542"/>
                  </a:lnTo>
                  <a:close/>
                </a:path>
                <a:path w="429895" h="428625">
                  <a:moveTo>
                    <a:pt x="154178" y="20269"/>
                  </a:moveTo>
                  <a:lnTo>
                    <a:pt x="153682" y="20345"/>
                  </a:lnTo>
                  <a:lnTo>
                    <a:pt x="153174" y="20561"/>
                  </a:lnTo>
                  <a:lnTo>
                    <a:pt x="152996" y="20662"/>
                  </a:lnTo>
                  <a:lnTo>
                    <a:pt x="152628" y="20828"/>
                  </a:lnTo>
                  <a:lnTo>
                    <a:pt x="152425" y="20980"/>
                  </a:lnTo>
                  <a:lnTo>
                    <a:pt x="152222" y="21132"/>
                  </a:lnTo>
                  <a:lnTo>
                    <a:pt x="152082" y="21209"/>
                  </a:lnTo>
                  <a:lnTo>
                    <a:pt x="151815" y="21336"/>
                  </a:lnTo>
                  <a:lnTo>
                    <a:pt x="151523" y="21717"/>
                  </a:lnTo>
                  <a:lnTo>
                    <a:pt x="151536" y="21882"/>
                  </a:lnTo>
                  <a:lnTo>
                    <a:pt x="151396" y="22123"/>
                  </a:lnTo>
                  <a:lnTo>
                    <a:pt x="151638" y="22263"/>
                  </a:lnTo>
                  <a:lnTo>
                    <a:pt x="152247" y="22174"/>
                  </a:lnTo>
                  <a:lnTo>
                    <a:pt x="152387" y="22123"/>
                  </a:lnTo>
                  <a:lnTo>
                    <a:pt x="152641" y="22136"/>
                  </a:lnTo>
                  <a:lnTo>
                    <a:pt x="152641" y="22263"/>
                  </a:lnTo>
                  <a:lnTo>
                    <a:pt x="152819" y="22263"/>
                  </a:lnTo>
                  <a:lnTo>
                    <a:pt x="153225" y="22174"/>
                  </a:lnTo>
                  <a:lnTo>
                    <a:pt x="153454" y="22059"/>
                  </a:lnTo>
                  <a:lnTo>
                    <a:pt x="153428" y="21831"/>
                  </a:lnTo>
                  <a:lnTo>
                    <a:pt x="153403" y="21666"/>
                  </a:lnTo>
                  <a:lnTo>
                    <a:pt x="153606" y="21399"/>
                  </a:lnTo>
                  <a:lnTo>
                    <a:pt x="153822" y="21247"/>
                  </a:lnTo>
                  <a:lnTo>
                    <a:pt x="154000" y="21069"/>
                  </a:lnTo>
                  <a:lnTo>
                    <a:pt x="153809" y="20929"/>
                  </a:lnTo>
                  <a:lnTo>
                    <a:pt x="153847" y="20751"/>
                  </a:lnTo>
                  <a:lnTo>
                    <a:pt x="154089" y="20535"/>
                  </a:lnTo>
                  <a:lnTo>
                    <a:pt x="154152" y="20358"/>
                  </a:lnTo>
                  <a:close/>
                </a:path>
                <a:path w="429895" h="428625">
                  <a:moveTo>
                    <a:pt x="186105" y="161290"/>
                  </a:moveTo>
                  <a:lnTo>
                    <a:pt x="184861" y="161290"/>
                  </a:lnTo>
                  <a:lnTo>
                    <a:pt x="184378" y="162560"/>
                  </a:lnTo>
                  <a:lnTo>
                    <a:pt x="186093" y="162560"/>
                  </a:lnTo>
                  <a:lnTo>
                    <a:pt x="186105" y="161290"/>
                  </a:lnTo>
                  <a:close/>
                </a:path>
                <a:path w="429895" h="428625">
                  <a:moveTo>
                    <a:pt x="198145" y="0"/>
                  </a:moveTo>
                  <a:lnTo>
                    <a:pt x="196786" y="1270"/>
                  </a:lnTo>
                  <a:lnTo>
                    <a:pt x="198132" y="1270"/>
                  </a:lnTo>
                  <a:lnTo>
                    <a:pt x="198145" y="0"/>
                  </a:lnTo>
                  <a:close/>
                </a:path>
                <a:path w="429895" h="428625">
                  <a:moveTo>
                    <a:pt x="250964" y="425361"/>
                  </a:moveTo>
                  <a:lnTo>
                    <a:pt x="245173" y="426351"/>
                  </a:lnTo>
                  <a:lnTo>
                    <a:pt x="249974" y="425589"/>
                  </a:lnTo>
                  <a:lnTo>
                    <a:pt x="250964" y="425361"/>
                  </a:lnTo>
                  <a:close/>
                </a:path>
                <a:path w="429895" h="428625">
                  <a:moveTo>
                    <a:pt x="276771" y="419112"/>
                  </a:moveTo>
                  <a:lnTo>
                    <a:pt x="264312" y="422414"/>
                  </a:lnTo>
                  <a:lnTo>
                    <a:pt x="264020" y="422414"/>
                  </a:lnTo>
                  <a:lnTo>
                    <a:pt x="264121" y="422287"/>
                  </a:lnTo>
                  <a:lnTo>
                    <a:pt x="262407" y="422541"/>
                  </a:lnTo>
                  <a:lnTo>
                    <a:pt x="258978" y="423303"/>
                  </a:lnTo>
                  <a:lnTo>
                    <a:pt x="258356" y="423303"/>
                  </a:lnTo>
                  <a:lnTo>
                    <a:pt x="256349" y="423684"/>
                  </a:lnTo>
                  <a:lnTo>
                    <a:pt x="257429" y="423430"/>
                  </a:lnTo>
                  <a:lnTo>
                    <a:pt x="258292" y="423303"/>
                  </a:lnTo>
                  <a:lnTo>
                    <a:pt x="257835" y="423303"/>
                  </a:lnTo>
                  <a:lnTo>
                    <a:pt x="256413" y="423430"/>
                  </a:lnTo>
                  <a:lnTo>
                    <a:pt x="255473" y="423684"/>
                  </a:lnTo>
                  <a:lnTo>
                    <a:pt x="255511" y="423811"/>
                  </a:lnTo>
                  <a:lnTo>
                    <a:pt x="254228" y="424065"/>
                  </a:lnTo>
                  <a:lnTo>
                    <a:pt x="250596" y="424624"/>
                  </a:lnTo>
                  <a:lnTo>
                    <a:pt x="253276" y="423938"/>
                  </a:lnTo>
                  <a:lnTo>
                    <a:pt x="252514" y="423811"/>
                  </a:lnTo>
                  <a:lnTo>
                    <a:pt x="250799" y="424192"/>
                  </a:lnTo>
                  <a:lnTo>
                    <a:pt x="247942" y="424446"/>
                  </a:lnTo>
                  <a:lnTo>
                    <a:pt x="245732" y="424700"/>
                  </a:lnTo>
                  <a:lnTo>
                    <a:pt x="247357" y="424319"/>
                  </a:lnTo>
                  <a:lnTo>
                    <a:pt x="247662" y="424192"/>
                  </a:lnTo>
                  <a:lnTo>
                    <a:pt x="248056" y="424065"/>
                  </a:lnTo>
                  <a:lnTo>
                    <a:pt x="248920" y="423430"/>
                  </a:lnTo>
                  <a:lnTo>
                    <a:pt x="248577" y="423049"/>
                  </a:lnTo>
                  <a:lnTo>
                    <a:pt x="247269" y="423049"/>
                  </a:lnTo>
                  <a:lnTo>
                    <a:pt x="245846" y="422922"/>
                  </a:lnTo>
                  <a:lnTo>
                    <a:pt x="242785" y="423049"/>
                  </a:lnTo>
                  <a:lnTo>
                    <a:pt x="241465" y="423430"/>
                  </a:lnTo>
                  <a:lnTo>
                    <a:pt x="239115" y="423430"/>
                  </a:lnTo>
                  <a:lnTo>
                    <a:pt x="234594" y="424065"/>
                  </a:lnTo>
                  <a:lnTo>
                    <a:pt x="234391" y="424065"/>
                  </a:lnTo>
                  <a:lnTo>
                    <a:pt x="234454" y="423938"/>
                  </a:lnTo>
                  <a:lnTo>
                    <a:pt x="235407" y="423811"/>
                  </a:lnTo>
                  <a:lnTo>
                    <a:pt x="235991" y="423684"/>
                  </a:lnTo>
                  <a:lnTo>
                    <a:pt x="236753" y="423557"/>
                  </a:lnTo>
                  <a:lnTo>
                    <a:pt x="237324" y="423430"/>
                  </a:lnTo>
                  <a:lnTo>
                    <a:pt x="238874" y="423176"/>
                  </a:lnTo>
                  <a:lnTo>
                    <a:pt x="239496" y="422668"/>
                  </a:lnTo>
                  <a:lnTo>
                    <a:pt x="240296" y="422541"/>
                  </a:lnTo>
                  <a:lnTo>
                    <a:pt x="240741" y="422414"/>
                  </a:lnTo>
                  <a:lnTo>
                    <a:pt x="240957" y="422033"/>
                  </a:lnTo>
                  <a:lnTo>
                    <a:pt x="240626" y="421906"/>
                  </a:lnTo>
                  <a:lnTo>
                    <a:pt x="240118" y="421779"/>
                  </a:lnTo>
                  <a:lnTo>
                    <a:pt x="238848" y="421525"/>
                  </a:lnTo>
                  <a:lnTo>
                    <a:pt x="238531" y="421398"/>
                  </a:lnTo>
                  <a:lnTo>
                    <a:pt x="237947" y="421271"/>
                  </a:lnTo>
                  <a:lnTo>
                    <a:pt x="235026" y="420763"/>
                  </a:lnTo>
                  <a:lnTo>
                    <a:pt x="233565" y="420509"/>
                  </a:lnTo>
                  <a:lnTo>
                    <a:pt x="233413" y="420636"/>
                  </a:lnTo>
                  <a:lnTo>
                    <a:pt x="233197" y="420763"/>
                  </a:lnTo>
                  <a:lnTo>
                    <a:pt x="232702" y="420636"/>
                  </a:lnTo>
                  <a:lnTo>
                    <a:pt x="232016" y="420382"/>
                  </a:lnTo>
                  <a:lnTo>
                    <a:pt x="231533" y="420128"/>
                  </a:lnTo>
                  <a:lnTo>
                    <a:pt x="230847" y="420001"/>
                  </a:lnTo>
                  <a:lnTo>
                    <a:pt x="230454" y="419874"/>
                  </a:lnTo>
                  <a:lnTo>
                    <a:pt x="230517" y="419620"/>
                  </a:lnTo>
                  <a:lnTo>
                    <a:pt x="230593" y="419493"/>
                  </a:lnTo>
                  <a:lnTo>
                    <a:pt x="231597" y="419747"/>
                  </a:lnTo>
                  <a:lnTo>
                    <a:pt x="231889" y="419747"/>
                  </a:lnTo>
                  <a:lnTo>
                    <a:pt x="232587" y="420128"/>
                  </a:lnTo>
                  <a:lnTo>
                    <a:pt x="233654" y="420255"/>
                  </a:lnTo>
                  <a:lnTo>
                    <a:pt x="234022" y="420128"/>
                  </a:lnTo>
                  <a:lnTo>
                    <a:pt x="233730" y="419874"/>
                  </a:lnTo>
                  <a:lnTo>
                    <a:pt x="233362" y="419747"/>
                  </a:lnTo>
                  <a:lnTo>
                    <a:pt x="232244" y="419493"/>
                  </a:lnTo>
                  <a:lnTo>
                    <a:pt x="231825" y="419366"/>
                  </a:lnTo>
                  <a:lnTo>
                    <a:pt x="230238" y="419112"/>
                  </a:lnTo>
                  <a:lnTo>
                    <a:pt x="229298" y="418858"/>
                  </a:lnTo>
                  <a:lnTo>
                    <a:pt x="228676" y="418731"/>
                  </a:lnTo>
                  <a:lnTo>
                    <a:pt x="228130" y="418477"/>
                  </a:lnTo>
                  <a:lnTo>
                    <a:pt x="228079" y="417842"/>
                  </a:lnTo>
                  <a:lnTo>
                    <a:pt x="225310" y="417207"/>
                  </a:lnTo>
                  <a:lnTo>
                    <a:pt x="221068" y="416699"/>
                  </a:lnTo>
                  <a:lnTo>
                    <a:pt x="220218" y="416445"/>
                  </a:lnTo>
                  <a:lnTo>
                    <a:pt x="218643" y="416191"/>
                  </a:lnTo>
                  <a:lnTo>
                    <a:pt x="218338" y="415810"/>
                  </a:lnTo>
                  <a:lnTo>
                    <a:pt x="217512" y="415429"/>
                  </a:lnTo>
                  <a:lnTo>
                    <a:pt x="217093" y="415048"/>
                  </a:lnTo>
                  <a:lnTo>
                    <a:pt x="216598" y="414032"/>
                  </a:lnTo>
                  <a:lnTo>
                    <a:pt x="216560" y="413270"/>
                  </a:lnTo>
                  <a:lnTo>
                    <a:pt x="217474" y="413016"/>
                  </a:lnTo>
                  <a:lnTo>
                    <a:pt x="218198" y="413016"/>
                  </a:lnTo>
                  <a:lnTo>
                    <a:pt x="218186" y="412762"/>
                  </a:lnTo>
                  <a:lnTo>
                    <a:pt x="217728" y="412635"/>
                  </a:lnTo>
                  <a:lnTo>
                    <a:pt x="216890" y="412635"/>
                  </a:lnTo>
                  <a:lnTo>
                    <a:pt x="216750" y="412254"/>
                  </a:lnTo>
                  <a:lnTo>
                    <a:pt x="216992" y="412127"/>
                  </a:lnTo>
                  <a:lnTo>
                    <a:pt x="217093" y="411873"/>
                  </a:lnTo>
                  <a:lnTo>
                    <a:pt x="216725" y="411619"/>
                  </a:lnTo>
                  <a:lnTo>
                    <a:pt x="216611" y="411365"/>
                  </a:lnTo>
                  <a:lnTo>
                    <a:pt x="216750" y="411111"/>
                  </a:lnTo>
                  <a:lnTo>
                    <a:pt x="216966" y="410984"/>
                  </a:lnTo>
                  <a:lnTo>
                    <a:pt x="217246" y="410857"/>
                  </a:lnTo>
                  <a:lnTo>
                    <a:pt x="217944" y="410476"/>
                  </a:lnTo>
                  <a:lnTo>
                    <a:pt x="220078" y="409206"/>
                  </a:lnTo>
                  <a:lnTo>
                    <a:pt x="219798" y="408952"/>
                  </a:lnTo>
                  <a:lnTo>
                    <a:pt x="219062" y="408825"/>
                  </a:lnTo>
                  <a:lnTo>
                    <a:pt x="219100" y="407428"/>
                  </a:lnTo>
                  <a:lnTo>
                    <a:pt x="216776" y="406920"/>
                  </a:lnTo>
                  <a:lnTo>
                    <a:pt x="215912" y="406539"/>
                  </a:lnTo>
                  <a:lnTo>
                    <a:pt x="215874" y="405777"/>
                  </a:lnTo>
                  <a:lnTo>
                    <a:pt x="213880" y="404761"/>
                  </a:lnTo>
                  <a:lnTo>
                    <a:pt x="213791" y="404380"/>
                  </a:lnTo>
                  <a:lnTo>
                    <a:pt x="213702" y="404126"/>
                  </a:lnTo>
                  <a:lnTo>
                    <a:pt x="206654" y="400697"/>
                  </a:lnTo>
                  <a:lnTo>
                    <a:pt x="204304" y="399300"/>
                  </a:lnTo>
                  <a:lnTo>
                    <a:pt x="203746" y="398919"/>
                  </a:lnTo>
                  <a:lnTo>
                    <a:pt x="201980" y="398157"/>
                  </a:lnTo>
                  <a:lnTo>
                    <a:pt x="200101" y="397522"/>
                  </a:lnTo>
                  <a:lnTo>
                    <a:pt x="197891" y="396506"/>
                  </a:lnTo>
                  <a:lnTo>
                    <a:pt x="196672" y="395998"/>
                  </a:lnTo>
                  <a:lnTo>
                    <a:pt x="196062" y="395744"/>
                  </a:lnTo>
                  <a:lnTo>
                    <a:pt x="195707" y="395363"/>
                  </a:lnTo>
                  <a:lnTo>
                    <a:pt x="195618" y="395109"/>
                  </a:lnTo>
                  <a:lnTo>
                    <a:pt x="195935" y="394601"/>
                  </a:lnTo>
                  <a:lnTo>
                    <a:pt x="195237" y="393585"/>
                  </a:lnTo>
                  <a:lnTo>
                    <a:pt x="194843" y="393077"/>
                  </a:lnTo>
                  <a:lnTo>
                    <a:pt x="194360" y="392442"/>
                  </a:lnTo>
                  <a:lnTo>
                    <a:pt x="193116" y="391553"/>
                  </a:lnTo>
                  <a:lnTo>
                    <a:pt x="192341" y="390410"/>
                  </a:lnTo>
                  <a:lnTo>
                    <a:pt x="187515" y="393077"/>
                  </a:lnTo>
                  <a:lnTo>
                    <a:pt x="187464" y="392950"/>
                  </a:lnTo>
                  <a:lnTo>
                    <a:pt x="192252" y="390283"/>
                  </a:lnTo>
                  <a:lnTo>
                    <a:pt x="191541" y="388886"/>
                  </a:lnTo>
                  <a:lnTo>
                    <a:pt x="191503" y="386981"/>
                  </a:lnTo>
                  <a:lnTo>
                    <a:pt x="190817" y="385965"/>
                  </a:lnTo>
                  <a:lnTo>
                    <a:pt x="190068" y="384822"/>
                  </a:lnTo>
                  <a:lnTo>
                    <a:pt x="188658" y="383298"/>
                  </a:lnTo>
                  <a:lnTo>
                    <a:pt x="187693" y="382536"/>
                  </a:lnTo>
                  <a:lnTo>
                    <a:pt x="187032" y="382028"/>
                  </a:lnTo>
                  <a:lnTo>
                    <a:pt x="186436" y="381647"/>
                  </a:lnTo>
                  <a:lnTo>
                    <a:pt x="185432" y="381012"/>
                  </a:lnTo>
                  <a:lnTo>
                    <a:pt x="183438" y="379742"/>
                  </a:lnTo>
                  <a:lnTo>
                    <a:pt x="183032" y="379488"/>
                  </a:lnTo>
                  <a:lnTo>
                    <a:pt x="179832" y="377456"/>
                  </a:lnTo>
                  <a:lnTo>
                    <a:pt x="176885" y="378091"/>
                  </a:lnTo>
                  <a:lnTo>
                    <a:pt x="175831" y="378980"/>
                  </a:lnTo>
                  <a:lnTo>
                    <a:pt x="175552" y="379107"/>
                  </a:lnTo>
                  <a:lnTo>
                    <a:pt x="174625" y="379107"/>
                  </a:lnTo>
                  <a:lnTo>
                    <a:pt x="174599" y="379234"/>
                  </a:lnTo>
                  <a:lnTo>
                    <a:pt x="174421" y="379361"/>
                  </a:lnTo>
                  <a:lnTo>
                    <a:pt x="174142" y="379488"/>
                  </a:lnTo>
                  <a:lnTo>
                    <a:pt x="172897" y="379234"/>
                  </a:lnTo>
                  <a:lnTo>
                    <a:pt x="172605" y="379234"/>
                  </a:lnTo>
                  <a:lnTo>
                    <a:pt x="168846" y="379742"/>
                  </a:lnTo>
                  <a:lnTo>
                    <a:pt x="165290" y="377329"/>
                  </a:lnTo>
                  <a:lnTo>
                    <a:pt x="161493" y="378472"/>
                  </a:lnTo>
                  <a:lnTo>
                    <a:pt x="160921" y="378980"/>
                  </a:lnTo>
                  <a:lnTo>
                    <a:pt x="160553" y="379615"/>
                  </a:lnTo>
                  <a:lnTo>
                    <a:pt x="159981" y="379996"/>
                  </a:lnTo>
                  <a:lnTo>
                    <a:pt x="158280" y="380123"/>
                  </a:lnTo>
                  <a:lnTo>
                    <a:pt x="157797" y="380504"/>
                  </a:lnTo>
                  <a:lnTo>
                    <a:pt x="156603" y="381012"/>
                  </a:lnTo>
                  <a:lnTo>
                    <a:pt x="154076" y="379742"/>
                  </a:lnTo>
                  <a:lnTo>
                    <a:pt x="154101" y="381647"/>
                  </a:lnTo>
                  <a:lnTo>
                    <a:pt x="153898" y="381520"/>
                  </a:lnTo>
                  <a:lnTo>
                    <a:pt x="153276" y="381520"/>
                  </a:lnTo>
                  <a:lnTo>
                    <a:pt x="153454" y="382536"/>
                  </a:lnTo>
                  <a:lnTo>
                    <a:pt x="152463" y="381393"/>
                  </a:lnTo>
                  <a:lnTo>
                    <a:pt x="151676" y="381393"/>
                  </a:lnTo>
                  <a:lnTo>
                    <a:pt x="151320" y="381012"/>
                  </a:lnTo>
                  <a:lnTo>
                    <a:pt x="150977" y="380631"/>
                  </a:lnTo>
                  <a:lnTo>
                    <a:pt x="150088" y="380631"/>
                  </a:lnTo>
                  <a:lnTo>
                    <a:pt x="148983" y="380123"/>
                  </a:lnTo>
                  <a:lnTo>
                    <a:pt x="148894" y="379996"/>
                  </a:lnTo>
                  <a:lnTo>
                    <a:pt x="148551" y="379869"/>
                  </a:lnTo>
                  <a:lnTo>
                    <a:pt x="148653" y="380377"/>
                  </a:lnTo>
                  <a:lnTo>
                    <a:pt x="148856" y="381012"/>
                  </a:lnTo>
                  <a:lnTo>
                    <a:pt x="148183" y="380631"/>
                  </a:lnTo>
                  <a:lnTo>
                    <a:pt x="147624" y="380631"/>
                  </a:lnTo>
                  <a:lnTo>
                    <a:pt x="143357" y="380504"/>
                  </a:lnTo>
                  <a:lnTo>
                    <a:pt x="142138" y="380631"/>
                  </a:lnTo>
                  <a:lnTo>
                    <a:pt x="140995" y="381266"/>
                  </a:lnTo>
                  <a:lnTo>
                    <a:pt x="142163" y="383806"/>
                  </a:lnTo>
                  <a:lnTo>
                    <a:pt x="142570" y="384949"/>
                  </a:lnTo>
                  <a:lnTo>
                    <a:pt x="142786" y="385330"/>
                  </a:lnTo>
                  <a:lnTo>
                    <a:pt x="143294" y="385965"/>
                  </a:lnTo>
                  <a:lnTo>
                    <a:pt x="141960" y="384949"/>
                  </a:lnTo>
                  <a:lnTo>
                    <a:pt x="141947" y="383679"/>
                  </a:lnTo>
                  <a:lnTo>
                    <a:pt x="140982" y="382536"/>
                  </a:lnTo>
                  <a:lnTo>
                    <a:pt x="139966" y="381266"/>
                  </a:lnTo>
                  <a:lnTo>
                    <a:pt x="139306" y="380504"/>
                  </a:lnTo>
                  <a:lnTo>
                    <a:pt x="137020" y="381266"/>
                  </a:lnTo>
                  <a:lnTo>
                    <a:pt x="136601" y="381139"/>
                  </a:lnTo>
                  <a:lnTo>
                    <a:pt x="136309" y="380885"/>
                  </a:lnTo>
                  <a:lnTo>
                    <a:pt x="135305" y="380377"/>
                  </a:lnTo>
                  <a:lnTo>
                    <a:pt x="134442" y="380885"/>
                  </a:lnTo>
                  <a:lnTo>
                    <a:pt x="134099" y="380631"/>
                  </a:lnTo>
                  <a:lnTo>
                    <a:pt x="133756" y="380250"/>
                  </a:lnTo>
                  <a:lnTo>
                    <a:pt x="132448" y="378980"/>
                  </a:lnTo>
                  <a:lnTo>
                    <a:pt x="131838" y="378218"/>
                  </a:lnTo>
                  <a:lnTo>
                    <a:pt x="131445" y="377837"/>
                  </a:lnTo>
                  <a:lnTo>
                    <a:pt x="131127" y="377710"/>
                  </a:lnTo>
                  <a:lnTo>
                    <a:pt x="130657" y="377456"/>
                  </a:lnTo>
                  <a:lnTo>
                    <a:pt x="127850" y="376694"/>
                  </a:lnTo>
                  <a:lnTo>
                    <a:pt x="125285" y="375170"/>
                  </a:lnTo>
                  <a:lnTo>
                    <a:pt x="122936" y="373392"/>
                  </a:lnTo>
                  <a:lnTo>
                    <a:pt x="122262" y="373011"/>
                  </a:lnTo>
                  <a:lnTo>
                    <a:pt x="121767" y="372757"/>
                  </a:lnTo>
                  <a:lnTo>
                    <a:pt x="121412" y="372630"/>
                  </a:lnTo>
                  <a:lnTo>
                    <a:pt x="121043" y="372503"/>
                  </a:lnTo>
                  <a:lnTo>
                    <a:pt x="120497" y="372630"/>
                  </a:lnTo>
                  <a:lnTo>
                    <a:pt x="120002" y="372503"/>
                  </a:lnTo>
                  <a:lnTo>
                    <a:pt x="119418" y="372249"/>
                  </a:lnTo>
                  <a:lnTo>
                    <a:pt x="117805" y="371614"/>
                  </a:lnTo>
                  <a:lnTo>
                    <a:pt x="115227" y="370598"/>
                  </a:lnTo>
                  <a:lnTo>
                    <a:pt x="114274" y="370344"/>
                  </a:lnTo>
                  <a:lnTo>
                    <a:pt x="114033" y="370598"/>
                  </a:lnTo>
                  <a:lnTo>
                    <a:pt x="113284" y="370471"/>
                  </a:lnTo>
                  <a:lnTo>
                    <a:pt x="112039" y="370217"/>
                  </a:lnTo>
                  <a:lnTo>
                    <a:pt x="111150" y="370217"/>
                  </a:lnTo>
                  <a:lnTo>
                    <a:pt x="110299" y="370471"/>
                  </a:lnTo>
                  <a:lnTo>
                    <a:pt x="109677" y="370598"/>
                  </a:lnTo>
                  <a:lnTo>
                    <a:pt x="109410" y="370852"/>
                  </a:lnTo>
                  <a:lnTo>
                    <a:pt x="108623" y="370979"/>
                  </a:lnTo>
                  <a:lnTo>
                    <a:pt x="108407" y="371614"/>
                  </a:lnTo>
                  <a:lnTo>
                    <a:pt x="106883" y="371614"/>
                  </a:lnTo>
                  <a:lnTo>
                    <a:pt x="105587" y="371360"/>
                  </a:lnTo>
                  <a:lnTo>
                    <a:pt x="104597" y="371106"/>
                  </a:lnTo>
                  <a:lnTo>
                    <a:pt x="103276" y="370344"/>
                  </a:lnTo>
                  <a:lnTo>
                    <a:pt x="101942" y="370090"/>
                  </a:lnTo>
                  <a:lnTo>
                    <a:pt x="101942" y="370344"/>
                  </a:lnTo>
                  <a:lnTo>
                    <a:pt x="102247" y="371106"/>
                  </a:lnTo>
                  <a:lnTo>
                    <a:pt x="100355" y="368820"/>
                  </a:lnTo>
                  <a:lnTo>
                    <a:pt x="97599" y="367550"/>
                  </a:lnTo>
                  <a:lnTo>
                    <a:pt x="70408" y="367550"/>
                  </a:lnTo>
                  <a:lnTo>
                    <a:pt x="70091" y="367550"/>
                  </a:lnTo>
                  <a:lnTo>
                    <a:pt x="70993" y="368820"/>
                  </a:lnTo>
                  <a:lnTo>
                    <a:pt x="71094" y="369582"/>
                  </a:lnTo>
                  <a:lnTo>
                    <a:pt x="72186" y="370598"/>
                  </a:lnTo>
                  <a:lnTo>
                    <a:pt x="73101" y="371614"/>
                  </a:lnTo>
                  <a:lnTo>
                    <a:pt x="72186" y="370725"/>
                  </a:lnTo>
                  <a:lnTo>
                    <a:pt x="69037" y="368439"/>
                  </a:lnTo>
                  <a:lnTo>
                    <a:pt x="68618" y="368058"/>
                  </a:lnTo>
                  <a:lnTo>
                    <a:pt x="67513" y="367423"/>
                  </a:lnTo>
                  <a:lnTo>
                    <a:pt x="66751" y="367169"/>
                  </a:lnTo>
                  <a:lnTo>
                    <a:pt x="66433" y="366788"/>
                  </a:lnTo>
                  <a:lnTo>
                    <a:pt x="66192" y="366661"/>
                  </a:lnTo>
                  <a:lnTo>
                    <a:pt x="66040" y="366661"/>
                  </a:lnTo>
                  <a:lnTo>
                    <a:pt x="65963" y="366788"/>
                  </a:lnTo>
                  <a:lnTo>
                    <a:pt x="65874" y="367169"/>
                  </a:lnTo>
                  <a:lnTo>
                    <a:pt x="65951" y="367296"/>
                  </a:lnTo>
                  <a:lnTo>
                    <a:pt x="66052" y="368058"/>
                  </a:lnTo>
                  <a:lnTo>
                    <a:pt x="65265" y="367931"/>
                  </a:lnTo>
                  <a:lnTo>
                    <a:pt x="64541" y="367550"/>
                  </a:lnTo>
                  <a:lnTo>
                    <a:pt x="63385" y="366534"/>
                  </a:lnTo>
                  <a:lnTo>
                    <a:pt x="63030" y="366153"/>
                  </a:lnTo>
                  <a:lnTo>
                    <a:pt x="61912" y="365264"/>
                  </a:lnTo>
                  <a:lnTo>
                    <a:pt x="60947" y="364375"/>
                  </a:lnTo>
                  <a:lnTo>
                    <a:pt x="58331" y="361962"/>
                  </a:lnTo>
                  <a:lnTo>
                    <a:pt x="57404" y="360946"/>
                  </a:lnTo>
                  <a:lnTo>
                    <a:pt x="56794" y="360057"/>
                  </a:lnTo>
                  <a:lnTo>
                    <a:pt x="55651" y="358787"/>
                  </a:lnTo>
                  <a:lnTo>
                    <a:pt x="55257" y="358279"/>
                  </a:lnTo>
                  <a:lnTo>
                    <a:pt x="55130" y="358025"/>
                  </a:lnTo>
                  <a:lnTo>
                    <a:pt x="54622" y="357263"/>
                  </a:lnTo>
                  <a:lnTo>
                    <a:pt x="53340" y="355866"/>
                  </a:lnTo>
                  <a:lnTo>
                    <a:pt x="51816" y="353834"/>
                  </a:lnTo>
                  <a:lnTo>
                    <a:pt x="51650" y="353580"/>
                  </a:lnTo>
                  <a:lnTo>
                    <a:pt x="51511" y="353453"/>
                  </a:lnTo>
                  <a:lnTo>
                    <a:pt x="51231" y="352945"/>
                  </a:lnTo>
                  <a:lnTo>
                    <a:pt x="48628" y="349516"/>
                  </a:lnTo>
                  <a:lnTo>
                    <a:pt x="48272" y="349262"/>
                  </a:lnTo>
                  <a:lnTo>
                    <a:pt x="48094" y="349135"/>
                  </a:lnTo>
                  <a:lnTo>
                    <a:pt x="47942" y="349135"/>
                  </a:lnTo>
                  <a:lnTo>
                    <a:pt x="47891" y="349262"/>
                  </a:lnTo>
                  <a:lnTo>
                    <a:pt x="47498" y="348881"/>
                  </a:lnTo>
                  <a:lnTo>
                    <a:pt x="46875" y="348119"/>
                  </a:lnTo>
                  <a:lnTo>
                    <a:pt x="45821" y="346976"/>
                  </a:lnTo>
                  <a:lnTo>
                    <a:pt x="44996" y="346722"/>
                  </a:lnTo>
                  <a:lnTo>
                    <a:pt x="44627" y="346468"/>
                  </a:lnTo>
                  <a:lnTo>
                    <a:pt x="44792" y="346976"/>
                  </a:lnTo>
                  <a:lnTo>
                    <a:pt x="44399" y="346849"/>
                  </a:lnTo>
                  <a:lnTo>
                    <a:pt x="44170" y="346722"/>
                  </a:lnTo>
                  <a:lnTo>
                    <a:pt x="47523" y="351040"/>
                  </a:lnTo>
                  <a:lnTo>
                    <a:pt x="51003" y="355358"/>
                  </a:lnTo>
                  <a:lnTo>
                    <a:pt x="54737" y="359422"/>
                  </a:lnTo>
                  <a:lnTo>
                    <a:pt x="55689" y="360311"/>
                  </a:lnTo>
                  <a:lnTo>
                    <a:pt x="55841" y="360565"/>
                  </a:lnTo>
                  <a:lnTo>
                    <a:pt x="57086" y="361835"/>
                  </a:lnTo>
                  <a:lnTo>
                    <a:pt x="59575" y="364502"/>
                  </a:lnTo>
                  <a:lnTo>
                    <a:pt x="59804" y="364629"/>
                  </a:lnTo>
                  <a:lnTo>
                    <a:pt x="60921" y="365645"/>
                  </a:lnTo>
                  <a:lnTo>
                    <a:pt x="59817" y="364375"/>
                  </a:lnTo>
                  <a:lnTo>
                    <a:pt x="61036" y="365518"/>
                  </a:lnTo>
                  <a:lnTo>
                    <a:pt x="62699" y="366788"/>
                  </a:lnTo>
                  <a:lnTo>
                    <a:pt x="63296" y="367296"/>
                  </a:lnTo>
                  <a:lnTo>
                    <a:pt x="64516" y="368566"/>
                  </a:lnTo>
                  <a:lnTo>
                    <a:pt x="66040" y="369836"/>
                  </a:lnTo>
                  <a:lnTo>
                    <a:pt x="67005" y="370598"/>
                  </a:lnTo>
                  <a:lnTo>
                    <a:pt x="67576" y="371106"/>
                  </a:lnTo>
                  <a:lnTo>
                    <a:pt x="67386" y="370852"/>
                  </a:lnTo>
                  <a:lnTo>
                    <a:pt x="66433" y="369836"/>
                  </a:lnTo>
                  <a:lnTo>
                    <a:pt x="67246" y="370344"/>
                  </a:lnTo>
                  <a:lnTo>
                    <a:pt x="67830" y="370598"/>
                  </a:lnTo>
                  <a:lnTo>
                    <a:pt x="68021" y="370725"/>
                  </a:lnTo>
                  <a:lnTo>
                    <a:pt x="68846" y="371614"/>
                  </a:lnTo>
                  <a:lnTo>
                    <a:pt x="68491" y="371487"/>
                  </a:lnTo>
                  <a:lnTo>
                    <a:pt x="69240" y="372122"/>
                  </a:lnTo>
                  <a:lnTo>
                    <a:pt x="69938" y="372757"/>
                  </a:lnTo>
                  <a:lnTo>
                    <a:pt x="69862" y="372503"/>
                  </a:lnTo>
                  <a:lnTo>
                    <a:pt x="69659" y="372249"/>
                  </a:lnTo>
                  <a:lnTo>
                    <a:pt x="69354" y="371995"/>
                  </a:lnTo>
                  <a:lnTo>
                    <a:pt x="69608" y="371995"/>
                  </a:lnTo>
                  <a:lnTo>
                    <a:pt x="70116" y="372503"/>
                  </a:lnTo>
                  <a:lnTo>
                    <a:pt x="71005" y="373011"/>
                  </a:lnTo>
                  <a:lnTo>
                    <a:pt x="71374" y="373011"/>
                  </a:lnTo>
                  <a:lnTo>
                    <a:pt x="70929" y="372376"/>
                  </a:lnTo>
                  <a:lnTo>
                    <a:pt x="70459" y="371995"/>
                  </a:lnTo>
                  <a:lnTo>
                    <a:pt x="69989" y="371614"/>
                  </a:lnTo>
                  <a:lnTo>
                    <a:pt x="68567" y="370471"/>
                  </a:lnTo>
                  <a:lnTo>
                    <a:pt x="68580" y="370217"/>
                  </a:lnTo>
                  <a:lnTo>
                    <a:pt x="68745" y="370217"/>
                  </a:lnTo>
                  <a:lnTo>
                    <a:pt x="68478" y="369836"/>
                  </a:lnTo>
                  <a:lnTo>
                    <a:pt x="67779" y="368820"/>
                  </a:lnTo>
                  <a:lnTo>
                    <a:pt x="67703" y="368439"/>
                  </a:lnTo>
                  <a:lnTo>
                    <a:pt x="68427" y="368820"/>
                  </a:lnTo>
                  <a:lnTo>
                    <a:pt x="69938" y="370090"/>
                  </a:lnTo>
                  <a:lnTo>
                    <a:pt x="71831" y="371868"/>
                  </a:lnTo>
                  <a:lnTo>
                    <a:pt x="72326" y="372249"/>
                  </a:lnTo>
                  <a:lnTo>
                    <a:pt x="73025" y="372884"/>
                  </a:lnTo>
                  <a:lnTo>
                    <a:pt x="74320" y="373773"/>
                  </a:lnTo>
                  <a:lnTo>
                    <a:pt x="75653" y="374789"/>
                  </a:lnTo>
                  <a:lnTo>
                    <a:pt x="76390" y="375424"/>
                  </a:lnTo>
                  <a:lnTo>
                    <a:pt x="76492" y="375678"/>
                  </a:lnTo>
                  <a:lnTo>
                    <a:pt x="77635" y="376694"/>
                  </a:lnTo>
                  <a:lnTo>
                    <a:pt x="78143" y="377075"/>
                  </a:lnTo>
                  <a:lnTo>
                    <a:pt x="78435" y="377456"/>
                  </a:lnTo>
                  <a:lnTo>
                    <a:pt x="82194" y="380758"/>
                  </a:lnTo>
                  <a:lnTo>
                    <a:pt x="82677" y="381266"/>
                  </a:lnTo>
                  <a:lnTo>
                    <a:pt x="82156" y="381012"/>
                  </a:lnTo>
                  <a:lnTo>
                    <a:pt x="82651" y="381647"/>
                  </a:lnTo>
                  <a:lnTo>
                    <a:pt x="83616" y="382282"/>
                  </a:lnTo>
                  <a:lnTo>
                    <a:pt x="84404" y="382663"/>
                  </a:lnTo>
                  <a:lnTo>
                    <a:pt x="84429" y="382536"/>
                  </a:lnTo>
                  <a:lnTo>
                    <a:pt x="84797" y="382917"/>
                  </a:lnTo>
                  <a:lnTo>
                    <a:pt x="85039" y="383298"/>
                  </a:lnTo>
                  <a:lnTo>
                    <a:pt x="85852" y="384187"/>
                  </a:lnTo>
                  <a:lnTo>
                    <a:pt x="86245" y="384568"/>
                  </a:lnTo>
                  <a:lnTo>
                    <a:pt x="86588" y="385330"/>
                  </a:lnTo>
                  <a:lnTo>
                    <a:pt x="86626" y="385457"/>
                  </a:lnTo>
                  <a:lnTo>
                    <a:pt x="88303" y="386854"/>
                  </a:lnTo>
                  <a:lnTo>
                    <a:pt x="88138" y="386854"/>
                  </a:lnTo>
                  <a:lnTo>
                    <a:pt x="88112" y="386981"/>
                  </a:lnTo>
                  <a:lnTo>
                    <a:pt x="88722" y="387362"/>
                  </a:lnTo>
                  <a:lnTo>
                    <a:pt x="89789" y="388124"/>
                  </a:lnTo>
                  <a:lnTo>
                    <a:pt x="89700" y="388251"/>
                  </a:lnTo>
                  <a:lnTo>
                    <a:pt x="89916" y="388886"/>
                  </a:lnTo>
                  <a:lnTo>
                    <a:pt x="89763" y="388886"/>
                  </a:lnTo>
                  <a:lnTo>
                    <a:pt x="91808" y="390410"/>
                  </a:lnTo>
                  <a:lnTo>
                    <a:pt x="93116" y="391553"/>
                  </a:lnTo>
                  <a:lnTo>
                    <a:pt x="93853" y="391934"/>
                  </a:lnTo>
                  <a:lnTo>
                    <a:pt x="94081" y="392315"/>
                  </a:lnTo>
                  <a:lnTo>
                    <a:pt x="95275" y="393204"/>
                  </a:lnTo>
                  <a:lnTo>
                    <a:pt x="95808" y="393585"/>
                  </a:lnTo>
                  <a:lnTo>
                    <a:pt x="96278" y="393966"/>
                  </a:lnTo>
                  <a:lnTo>
                    <a:pt x="97828" y="394855"/>
                  </a:lnTo>
                  <a:lnTo>
                    <a:pt x="98463" y="395490"/>
                  </a:lnTo>
                  <a:lnTo>
                    <a:pt x="99148" y="395871"/>
                  </a:lnTo>
                  <a:lnTo>
                    <a:pt x="100850" y="396760"/>
                  </a:lnTo>
                  <a:lnTo>
                    <a:pt x="100711" y="396506"/>
                  </a:lnTo>
                  <a:lnTo>
                    <a:pt x="101600" y="397141"/>
                  </a:lnTo>
                  <a:lnTo>
                    <a:pt x="102120" y="397649"/>
                  </a:lnTo>
                  <a:lnTo>
                    <a:pt x="102679" y="398030"/>
                  </a:lnTo>
                  <a:lnTo>
                    <a:pt x="103720" y="398919"/>
                  </a:lnTo>
                  <a:lnTo>
                    <a:pt x="104381" y="399300"/>
                  </a:lnTo>
                  <a:lnTo>
                    <a:pt x="105918" y="400316"/>
                  </a:lnTo>
                  <a:lnTo>
                    <a:pt x="106375" y="400443"/>
                  </a:lnTo>
                  <a:lnTo>
                    <a:pt x="108216" y="401586"/>
                  </a:lnTo>
                  <a:lnTo>
                    <a:pt x="108483" y="401586"/>
                  </a:lnTo>
                  <a:lnTo>
                    <a:pt x="108699" y="401713"/>
                  </a:lnTo>
                  <a:lnTo>
                    <a:pt x="110375" y="402856"/>
                  </a:lnTo>
                  <a:lnTo>
                    <a:pt x="112814" y="404126"/>
                  </a:lnTo>
                  <a:lnTo>
                    <a:pt x="115379" y="405142"/>
                  </a:lnTo>
                  <a:lnTo>
                    <a:pt x="117856" y="406285"/>
                  </a:lnTo>
                  <a:lnTo>
                    <a:pt x="119532" y="406920"/>
                  </a:lnTo>
                  <a:lnTo>
                    <a:pt x="127622" y="410603"/>
                  </a:lnTo>
                  <a:lnTo>
                    <a:pt x="130733" y="411746"/>
                  </a:lnTo>
                  <a:lnTo>
                    <a:pt x="131368" y="412127"/>
                  </a:lnTo>
                  <a:lnTo>
                    <a:pt x="131927" y="412254"/>
                  </a:lnTo>
                  <a:lnTo>
                    <a:pt x="134061" y="413016"/>
                  </a:lnTo>
                  <a:lnTo>
                    <a:pt x="134581" y="413270"/>
                  </a:lnTo>
                  <a:lnTo>
                    <a:pt x="138417" y="414540"/>
                  </a:lnTo>
                  <a:lnTo>
                    <a:pt x="140169" y="415175"/>
                  </a:lnTo>
                  <a:lnTo>
                    <a:pt x="141846" y="415937"/>
                  </a:lnTo>
                  <a:lnTo>
                    <a:pt x="142405" y="416064"/>
                  </a:lnTo>
                  <a:lnTo>
                    <a:pt x="145440" y="416953"/>
                  </a:lnTo>
                  <a:lnTo>
                    <a:pt x="146138" y="417207"/>
                  </a:lnTo>
                  <a:lnTo>
                    <a:pt x="149313" y="417969"/>
                  </a:lnTo>
                  <a:lnTo>
                    <a:pt x="151231" y="418350"/>
                  </a:lnTo>
                  <a:lnTo>
                    <a:pt x="151599" y="418477"/>
                  </a:lnTo>
                  <a:lnTo>
                    <a:pt x="155473" y="419239"/>
                  </a:lnTo>
                  <a:lnTo>
                    <a:pt x="158572" y="419620"/>
                  </a:lnTo>
                  <a:lnTo>
                    <a:pt x="159537" y="419874"/>
                  </a:lnTo>
                  <a:lnTo>
                    <a:pt x="159702" y="420001"/>
                  </a:lnTo>
                  <a:lnTo>
                    <a:pt x="160185" y="420128"/>
                  </a:lnTo>
                  <a:lnTo>
                    <a:pt x="162814" y="420509"/>
                  </a:lnTo>
                  <a:lnTo>
                    <a:pt x="164299" y="420763"/>
                  </a:lnTo>
                  <a:lnTo>
                    <a:pt x="167779" y="421652"/>
                  </a:lnTo>
                  <a:lnTo>
                    <a:pt x="169011" y="421906"/>
                  </a:lnTo>
                  <a:lnTo>
                    <a:pt x="172504" y="422795"/>
                  </a:lnTo>
                  <a:lnTo>
                    <a:pt x="175209" y="423430"/>
                  </a:lnTo>
                  <a:lnTo>
                    <a:pt x="177736" y="423938"/>
                  </a:lnTo>
                  <a:lnTo>
                    <a:pt x="179362" y="424319"/>
                  </a:lnTo>
                  <a:lnTo>
                    <a:pt x="179489" y="424446"/>
                  </a:lnTo>
                  <a:lnTo>
                    <a:pt x="179857" y="424573"/>
                  </a:lnTo>
                  <a:lnTo>
                    <a:pt x="181533" y="424827"/>
                  </a:lnTo>
                  <a:lnTo>
                    <a:pt x="181902" y="424954"/>
                  </a:lnTo>
                  <a:lnTo>
                    <a:pt x="181902" y="424827"/>
                  </a:lnTo>
                  <a:lnTo>
                    <a:pt x="183299" y="425208"/>
                  </a:lnTo>
                  <a:lnTo>
                    <a:pt x="186347" y="425716"/>
                  </a:lnTo>
                  <a:lnTo>
                    <a:pt x="187680" y="425843"/>
                  </a:lnTo>
                  <a:lnTo>
                    <a:pt x="188582" y="426097"/>
                  </a:lnTo>
                  <a:lnTo>
                    <a:pt x="189115" y="426224"/>
                  </a:lnTo>
                  <a:lnTo>
                    <a:pt x="190677" y="426351"/>
                  </a:lnTo>
                  <a:lnTo>
                    <a:pt x="193179" y="426732"/>
                  </a:lnTo>
                  <a:lnTo>
                    <a:pt x="194424" y="426859"/>
                  </a:lnTo>
                  <a:lnTo>
                    <a:pt x="197751" y="427367"/>
                  </a:lnTo>
                  <a:lnTo>
                    <a:pt x="199834" y="427621"/>
                  </a:lnTo>
                  <a:lnTo>
                    <a:pt x="201333" y="427748"/>
                  </a:lnTo>
                  <a:lnTo>
                    <a:pt x="202107" y="427748"/>
                  </a:lnTo>
                  <a:lnTo>
                    <a:pt x="205117" y="428002"/>
                  </a:lnTo>
                  <a:lnTo>
                    <a:pt x="206044" y="428129"/>
                  </a:lnTo>
                  <a:lnTo>
                    <a:pt x="210718" y="428256"/>
                  </a:lnTo>
                  <a:lnTo>
                    <a:pt x="223418" y="428256"/>
                  </a:lnTo>
                  <a:lnTo>
                    <a:pt x="228041" y="428129"/>
                  </a:lnTo>
                  <a:lnTo>
                    <a:pt x="228257" y="428129"/>
                  </a:lnTo>
                  <a:lnTo>
                    <a:pt x="259092" y="423684"/>
                  </a:lnTo>
                  <a:lnTo>
                    <a:pt x="265303" y="422414"/>
                  </a:lnTo>
                  <a:lnTo>
                    <a:pt x="270408" y="421017"/>
                  </a:lnTo>
                  <a:lnTo>
                    <a:pt x="276771" y="419112"/>
                  </a:lnTo>
                  <a:close/>
                </a:path>
                <a:path w="429895" h="428625">
                  <a:moveTo>
                    <a:pt x="315937" y="160274"/>
                  </a:moveTo>
                  <a:lnTo>
                    <a:pt x="315899" y="159613"/>
                  </a:lnTo>
                  <a:lnTo>
                    <a:pt x="315722" y="159054"/>
                  </a:lnTo>
                  <a:lnTo>
                    <a:pt x="315442" y="158546"/>
                  </a:lnTo>
                  <a:lnTo>
                    <a:pt x="315112" y="158508"/>
                  </a:lnTo>
                  <a:lnTo>
                    <a:pt x="314718" y="158686"/>
                  </a:lnTo>
                  <a:lnTo>
                    <a:pt x="314350" y="159156"/>
                  </a:lnTo>
                  <a:lnTo>
                    <a:pt x="314248" y="159308"/>
                  </a:lnTo>
                  <a:lnTo>
                    <a:pt x="314147" y="159435"/>
                  </a:lnTo>
                  <a:lnTo>
                    <a:pt x="314058" y="159575"/>
                  </a:lnTo>
                  <a:lnTo>
                    <a:pt x="313804" y="159918"/>
                  </a:lnTo>
                  <a:lnTo>
                    <a:pt x="313690" y="160096"/>
                  </a:lnTo>
                  <a:lnTo>
                    <a:pt x="313397" y="160286"/>
                  </a:lnTo>
                  <a:lnTo>
                    <a:pt x="313207" y="160743"/>
                  </a:lnTo>
                  <a:lnTo>
                    <a:pt x="313105" y="160883"/>
                  </a:lnTo>
                  <a:lnTo>
                    <a:pt x="313397" y="161112"/>
                  </a:lnTo>
                  <a:lnTo>
                    <a:pt x="313575" y="161251"/>
                  </a:lnTo>
                  <a:lnTo>
                    <a:pt x="314045" y="161785"/>
                  </a:lnTo>
                  <a:lnTo>
                    <a:pt x="314198" y="161785"/>
                  </a:lnTo>
                  <a:lnTo>
                    <a:pt x="314566" y="161544"/>
                  </a:lnTo>
                  <a:lnTo>
                    <a:pt x="314680" y="161353"/>
                  </a:lnTo>
                  <a:lnTo>
                    <a:pt x="314833" y="161175"/>
                  </a:lnTo>
                  <a:lnTo>
                    <a:pt x="314960" y="160997"/>
                  </a:lnTo>
                  <a:lnTo>
                    <a:pt x="315112" y="160769"/>
                  </a:lnTo>
                  <a:lnTo>
                    <a:pt x="315493" y="160489"/>
                  </a:lnTo>
                  <a:lnTo>
                    <a:pt x="315937" y="160274"/>
                  </a:lnTo>
                  <a:close/>
                </a:path>
                <a:path w="429895" h="428625">
                  <a:moveTo>
                    <a:pt x="372325" y="90170"/>
                  </a:moveTo>
                  <a:close/>
                </a:path>
                <a:path w="429895" h="428625">
                  <a:moveTo>
                    <a:pt x="375107" y="87630"/>
                  </a:moveTo>
                  <a:lnTo>
                    <a:pt x="374916" y="87630"/>
                  </a:lnTo>
                  <a:lnTo>
                    <a:pt x="375094" y="87769"/>
                  </a:lnTo>
                  <a:lnTo>
                    <a:pt x="375107" y="87630"/>
                  </a:lnTo>
                  <a:close/>
                </a:path>
                <a:path w="429895" h="428625">
                  <a:moveTo>
                    <a:pt x="376313" y="280454"/>
                  </a:moveTo>
                  <a:lnTo>
                    <a:pt x="375259" y="280454"/>
                  </a:lnTo>
                  <a:lnTo>
                    <a:pt x="376161" y="280746"/>
                  </a:lnTo>
                  <a:lnTo>
                    <a:pt x="376313" y="280454"/>
                  </a:lnTo>
                  <a:close/>
                </a:path>
                <a:path w="429895" h="428625">
                  <a:moveTo>
                    <a:pt x="378383" y="275247"/>
                  </a:moveTo>
                  <a:lnTo>
                    <a:pt x="378320" y="273786"/>
                  </a:lnTo>
                  <a:lnTo>
                    <a:pt x="378180" y="273088"/>
                  </a:lnTo>
                  <a:lnTo>
                    <a:pt x="378282" y="271792"/>
                  </a:lnTo>
                  <a:lnTo>
                    <a:pt x="377825" y="270979"/>
                  </a:lnTo>
                  <a:lnTo>
                    <a:pt x="377583" y="270421"/>
                  </a:lnTo>
                  <a:lnTo>
                    <a:pt x="377545" y="269163"/>
                  </a:lnTo>
                  <a:lnTo>
                    <a:pt x="377329" y="268922"/>
                  </a:lnTo>
                  <a:lnTo>
                    <a:pt x="376148" y="267360"/>
                  </a:lnTo>
                  <a:lnTo>
                    <a:pt x="376783" y="265480"/>
                  </a:lnTo>
                  <a:lnTo>
                    <a:pt x="376694" y="265061"/>
                  </a:lnTo>
                  <a:lnTo>
                    <a:pt x="376237" y="263715"/>
                  </a:lnTo>
                  <a:lnTo>
                    <a:pt x="375818" y="262788"/>
                  </a:lnTo>
                  <a:lnTo>
                    <a:pt x="374853" y="258521"/>
                  </a:lnTo>
                  <a:lnTo>
                    <a:pt x="374637" y="257594"/>
                  </a:lnTo>
                  <a:lnTo>
                    <a:pt x="374446" y="256768"/>
                  </a:lnTo>
                  <a:lnTo>
                    <a:pt x="374370" y="256032"/>
                  </a:lnTo>
                  <a:lnTo>
                    <a:pt x="373888" y="251777"/>
                  </a:lnTo>
                  <a:lnTo>
                    <a:pt x="372859" y="250939"/>
                  </a:lnTo>
                  <a:lnTo>
                    <a:pt x="372567" y="250748"/>
                  </a:lnTo>
                  <a:lnTo>
                    <a:pt x="372516" y="250355"/>
                  </a:lnTo>
                  <a:lnTo>
                    <a:pt x="372694" y="249250"/>
                  </a:lnTo>
                  <a:lnTo>
                    <a:pt x="373138" y="249377"/>
                  </a:lnTo>
                  <a:lnTo>
                    <a:pt x="373138" y="249250"/>
                  </a:lnTo>
                  <a:lnTo>
                    <a:pt x="373100" y="248615"/>
                  </a:lnTo>
                  <a:lnTo>
                    <a:pt x="373011" y="248183"/>
                  </a:lnTo>
                  <a:lnTo>
                    <a:pt x="372859" y="247751"/>
                  </a:lnTo>
                  <a:lnTo>
                    <a:pt x="372706" y="247815"/>
                  </a:lnTo>
                  <a:lnTo>
                    <a:pt x="372567" y="248132"/>
                  </a:lnTo>
                  <a:lnTo>
                    <a:pt x="372452" y="247751"/>
                  </a:lnTo>
                  <a:lnTo>
                    <a:pt x="372173" y="247345"/>
                  </a:lnTo>
                  <a:lnTo>
                    <a:pt x="371881" y="247002"/>
                  </a:lnTo>
                  <a:lnTo>
                    <a:pt x="371703" y="246837"/>
                  </a:lnTo>
                  <a:lnTo>
                    <a:pt x="371424" y="246621"/>
                  </a:lnTo>
                  <a:lnTo>
                    <a:pt x="371246" y="246456"/>
                  </a:lnTo>
                  <a:lnTo>
                    <a:pt x="370852" y="245922"/>
                  </a:lnTo>
                  <a:lnTo>
                    <a:pt x="370751" y="245668"/>
                  </a:lnTo>
                  <a:lnTo>
                    <a:pt x="370814" y="245414"/>
                  </a:lnTo>
                  <a:lnTo>
                    <a:pt x="371068" y="245427"/>
                  </a:lnTo>
                  <a:lnTo>
                    <a:pt x="371297" y="245541"/>
                  </a:lnTo>
                  <a:lnTo>
                    <a:pt x="371551" y="245706"/>
                  </a:lnTo>
                  <a:lnTo>
                    <a:pt x="372046" y="245783"/>
                  </a:lnTo>
                  <a:lnTo>
                    <a:pt x="367525" y="238620"/>
                  </a:lnTo>
                  <a:lnTo>
                    <a:pt x="367322" y="238010"/>
                  </a:lnTo>
                  <a:lnTo>
                    <a:pt x="367017" y="237693"/>
                  </a:lnTo>
                  <a:lnTo>
                    <a:pt x="366814" y="237477"/>
                  </a:lnTo>
                  <a:lnTo>
                    <a:pt x="365874" y="237693"/>
                  </a:lnTo>
                  <a:lnTo>
                    <a:pt x="365671" y="237655"/>
                  </a:lnTo>
                  <a:lnTo>
                    <a:pt x="364883" y="236728"/>
                  </a:lnTo>
                  <a:lnTo>
                    <a:pt x="364731" y="236575"/>
                  </a:lnTo>
                  <a:lnTo>
                    <a:pt x="364185" y="236321"/>
                  </a:lnTo>
                  <a:lnTo>
                    <a:pt x="364045" y="237045"/>
                  </a:lnTo>
                  <a:lnTo>
                    <a:pt x="363969" y="237655"/>
                  </a:lnTo>
                  <a:lnTo>
                    <a:pt x="363753" y="238290"/>
                  </a:lnTo>
                  <a:lnTo>
                    <a:pt x="364998" y="239852"/>
                  </a:lnTo>
                  <a:lnTo>
                    <a:pt x="365150" y="240131"/>
                  </a:lnTo>
                  <a:lnTo>
                    <a:pt x="365404" y="240944"/>
                  </a:lnTo>
                  <a:lnTo>
                    <a:pt x="365671" y="241566"/>
                  </a:lnTo>
                  <a:lnTo>
                    <a:pt x="365391" y="241833"/>
                  </a:lnTo>
                  <a:lnTo>
                    <a:pt x="365239" y="242430"/>
                  </a:lnTo>
                  <a:lnTo>
                    <a:pt x="364642" y="241973"/>
                  </a:lnTo>
                  <a:lnTo>
                    <a:pt x="364299" y="242023"/>
                  </a:lnTo>
                  <a:lnTo>
                    <a:pt x="364248" y="242493"/>
                  </a:lnTo>
                  <a:lnTo>
                    <a:pt x="364705" y="243001"/>
                  </a:lnTo>
                  <a:lnTo>
                    <a:pt x="364896" y="243103"/>
                  </a:lnTo>
                  <a:lnTo>
                    <a:pt x="365125" y="243509"/>
                  </a:lnTo>
                  <a:lnTo>
                    <a:pt x="364947" y="243446"/>
                  </a:lnTo>
                  <a:lnTo>
                    <a:pt x="364566" y="243433"/>
                  </a:lnTo>
                  <a:lnTo>
                    <a:pt x="364604" y="244627"/>
                  </a:lnTo>
                  <a:lnTo>
                    <a:pt x="364807" y="244805"/>
                  </a:lnTo>
                  <a:lnTo>
                    <a:pt x="365582" y="245364"/>
                  </a:lnTo>
                  <a:lnTo>
                    <a:pt x="365417" y="245783"/>
                  </a:lnTo>
                  <a:lnTo>
                    <a:pt x="365302" y="246849"/>
                  </a:lnTo>
                  <a:lnTo>
                    <a:pt x="365480" y="247015"/>
                  </a:lnTo>
                  <a:lnTo>
                    <a:pt x="365671" y="247040"/>
                  </a:lnTo>
                  <a:lnTo>
                    <a:pt x="366064" y="247053"/>
                  </a:lnTo>
                  <a:lnTo>
                    <a:pt x="365988" y="247751"/>
                  </a:lnTo>
                  <a:lnTo>
                    <a:pt x="366115" y="248183"/>
                  </a:lnTo>
                  <a:lnTo>
                    <a:pt x="365836" y="248018"/>
                  </a:lnTo>
                  <a:lnTo>
                    <a:pt x="365480" y="247980"/>
                  </a:lnTo>
                  <a:lnTo>
                    <a:pt x="365264" y="248818"/>
                  </a:lnTo>
                  <a:lnTo>
                    <a:pt x="365633" y="250355"/>
                  </a:lnTo>
                  <a:lnTo>
                    <a:pt x="365734" y="250532"/>
                  </a:lnTo>
                  <a:lnTo>
                    <a:pt x="365252" y="250748"/>
                  </a:lnTo>
                  <a:lnTo>
                    <a:pt x="365150" y="251777"/>
                  </a:lnTo>
                  <a:lnTo>
                    <a:pt x="365036" y="253441"/>
                  </a:lnTo>
                  <a:lnTo>
                    <a:pt x="365188" y="253530"/>
                  </a:lnTo>
                  <a:lnTo>
                    <a:pt x="365391" y="253606"/>
                  </a:lnTo>
                  <a:lnTo>
                    <a:pt x="364832" y="254165"/>
                  </a:lnTo>
                  <a:lnTo>
                    <a:pt x="364617" y="254241"/>
                  </a:lnTo>
                  <a:lnTo>
                    <a:pt x="364286" y="254800"/>
                  </a:lnTo>
                  <a:lnTo>
                    <a:pt x="364109" y="255562"/>
                  </a:lnTo>
                  <a:lnTo>
                    <a:pt x="364007" y="256032"/>
                  </a:lnTo>
                  <a:lnTo>
                    <a:pt x="363867" y="256032"/>
                  </a:lnTo>
                  <a:lnTo>
                    <a:pt x="363740" y="256095"/>
                  </a:lnTo>
                  <a:lnTo>
                    <a:pt x="363626" y="256387"/>
                  </a:lnTo>
                  <a:lnTo>
                    <a:pt x="363575" y="256933"/>
                  </a:lnTo>
                  <a:lnTo>
                    <a:pt x="363334" y="257429"/>
                  </a:lnTo>
                  <a:lnTo>
                    <a:pt x="363220" y="257594"/>
                  </a:lnTo>
                  <a:lnTo>
                    <a:pt x="362800" y="257327"/>
                  </a:lnTo>
                  <a:lnTo>
                    <a:pt x="362254" y="257505"/>
                  </a:lnTo>
                  <a:lnTo>
                    <a:pt x="362089" y="257644"/>
                  </a:lnTo>
                  <a:lnTo>
                    <a:pt x="361835" y="257911"/>
                  </a:lnTo>
                  <a:lnTo>
                    <a:pt x="361708" y="258292"/>
                  </a:lnTo>
                  <a:lnTo>
                    <a:pt x="361848" y="258533"/>
                  </a:lnTo>
                  <a:lnTo>
                    <a:pt x="362419" y="258597"/>
                  </a:lnTo>
                  <a:lnTo>
                    <a:pt x="362712" y="258584"/>
                  </a:lnTo>
                  <a:lnTo>
                    <a:pt x="362927" y="258521"/>
                  </a:lnTo>
                  <a:lnTo>
                    <a:pt x="363194" y="258737"/>
                  </a:lnTo>
                  <a:lnTo>
                    <a:pt x="363347" y="259232"/>
                  </a:lnTo>
                  <a:lnTo>
                    <a:pt x="363486" y="259969"/>
                  </a:lnTo>
                  <a:lnTo>
                    <a:pt x="363601" y="260438"/>
                  </a:lnTo>
                  <a:lnTo>
                    <a:pt x="363842" y="262420"/>
                  </a:lnTo>
                  <a:lnTo>
                    <a:pt x="364197" y="263385"/>
                  </a:lnTo>
                  <a:lnTo>
                    <a:pt x="364858" y="264096"/>
                  </a:lnTo>
                  <a:lnTo>
                    <a:pt x="365048" y="265061"/>
                  </a:lnTo>
                  <a:lnTo>
                    <a:pt x="365366" y="265137"/>
                  </a:lnTo>
                  <a:lnTo>
                    <a:pt x="365836" y="265150"/>
                  </a:lnTo>
                  <a:lnTo>
                    <a:pt x="366420" y="265277"/>
                  </a:lnTo>
                  <a:lnTo>
                    <a:pt x="366458" y="265480"/>
                  </a:lnTo>
                  <a:lnTo>
                    <a:pt x="366674" y="266103"/>
                  </a:lnTo>
                  <a:lnTo>
                    <a:pt x="367296" y="266369"/>
                  </a:lnTo>
                  <a:lnTo>
                    <a:pt x="367411" y="266496"/>
                  </a:lnTo>
                  <a:lnTo>
                    <a:pt x="367588" y="266877"/>
                  </a:lnTo>
                  <a:lnTo>
                    <a:pt x="367957" y="267754"/>
                  </a:lnTo>
                  <a:lnTo>
                    <a:pt x="368350" y="268084"/>
                  </a:lnTo>
                  <a:lnTo>
                    <a:pt x="368376" y="269938"/>
                  </a:lnTo>
                  <a:lnTo>
                    <a:pt x="368503" y="270979"/>
                  </a:lnTo>
                  <a:lnTo>
                    <a:pt x="368566" y="272567"/>
                  </a:lnTo>
                  <a:lnTo>
                    <a:pt x="368439" y="273088"/>
                  </a:lnTo>
                  <a:lnTo>
                    <a:pt x="368655" y="273786"/>
                  </a:lnTo>
                  <a:lnTo>
                    <a:pt x="368655" y="275247"/>
                  </a:lnTo>
                  <a:lnTo>
                    <a:pt x="369785" y="276529"/>
                  </a:lnTo>
                  <a:lnTo>
                    <a:pt x="370205" y="277050"/>
                  </a:lnTo>
                  <a:lnTo>
                    <a:pt x="370865" y="277368"/>
                  </a:lnTo>
                  <a:lnTo>
                    <a:pt x="371208" y="277926"/>
                  </a:lnTo>
                  <a:lnTo>
                    <a:pt x="371462" y="277926"/>
                  </a:lnTo>
                  <a:lnTo>
                    <a:pt x="371614" y="277952"/>
                  </a:lnTo>
                  <a:lnTo>
                    <a:pt x="371475" y="278676"/>
                  </a:lnTo>
                  <a:lnTo>
                    <a:pt x="372008" y="279514"/>
                  </a:lnTo>
                  <a:lnTo>
                    <a:pt x="372237" y="279793"/>
                  </a:lnTo>
                  <a:lnTo>
                    <a:pt x="372338" y="280047"/>
                  </a:lnTo>
                  <a:lnTo>
                    <a:pt x="372643" y="280530"/>
                  </a:lnTo>
                  <a:lnTo>
                    <a:pt x="372884" y="280441"/>
                  </a:lnTo>
                  <a:lnTo>
                    <a:pt x="373062" y="280479"/>
                  </a:lnTo>
                  <a:lnTo>
                    <a:pt x="373278" y="280746"/>
                  </a:lnTo>
                  <a:lnTo>
                    <a:pt x="373405" y="280847"/>
                  </a:lnTo>
                  <a:lnTo>
                    <a:pt x="373532" y="281101"/>
                  </a:lnTo>
                  <a:lnTo>
                    <a:pt x="373697" y="281254"/>
                  </a:lnTo>
                  <a:lnTo>
                    <a:pt x="373824" y="281317"/>
                  </a:lnTo>
                  <a:lnTo>
                    <a:pt x="374002" y="281203"/>
                  </a:lnTo>
                  <a:lnTo>
                    <a:pt x="374561" y="281038"/>
                  </a:lnTo>
                  <a:lnTo>
                    <a:pt x="375259" y="280454"/>
                  </a:lnTo>
                  <a:lnTo>
                    <a:pt x="376313" y="280441"/>
                  </a:lnTo>
                  <a:lnTo>
                    <a:pt x="377050" y="278930"/>
                  </a:lnTo>
                  <a:lnTo>
                    <a:pt x="377190" y="278053"/>
                  </a:lnTo>
                  <a:lnTo>
                    <a:pt x="377825" y="277050"/>
                  </a:lnTo>
                  <a:lnTo>
                    <a:pt x="378180" y="276301"/>
                  </a:lnTo>
                  <a:lnTo>
                    <a:pt x="378383" y="275247"/>
                  </a:lnTo>
                  <a:close/>
                </a:path>
                <a:path w="429895" h="428625">
                  <a:moveTo>
                    <a:pt x="390893" y="101600"/>
                  </a:moveTo>
                  <a:lnTo>
                    <a:pt x="390436" y="100330"/>
                  </a:lnTo>
                  <a:lnTo>
                    <a:pt x="389623" y="99060"/>
                  </a:lnTo>
                  <a:lnTo>
                    <a:pt x="388645" y="99060"/>
                  </a:lnTo>
                  <a:lnTo>
                    <a:pt x="387807" y="97790"/>
                  </a:lnTo>
                  <a:lnTo>
                    <a:pt x="386588" y="97790"/>
                  </a:lnTo>
                  <a:lnTo>
                    <a:pt x="385813" y="96520"/>
                  </a:lnTo>
                  <a:lnTo>
                    <a:pt x="384187" y="95250"/>
                  </a:lnTo>
                  <a:lnTo>
                    <a:pt x="383806" y="93980"/>
                  </a:lnTo>
                  <a:lnTo>
                    <a:pt x="383209" y="93980"/>
                  </a:lnTo>
                  <a:lnTo>
                    <a:pt x="381965" y="91440"/>
                  </a:lnTo>
                  <a:lnTo>
                    <a:pt x="381508" y="91440"/>
                  </a:lnTo>
                  <a:lnTo>
                    <a:pt x="380555" y="90170"/>
                  </a:lnTo>
                  <a:lnTo>
                    <a:pt x="378980" y="90170"/>
                  </a:lnTo>
                  <a:lnTo>
                    <a:pt x="377367" y="88900"/>
                  </a:lnTo>
                  <a:lnTo>
                    <a:pt x="376542" y="88900"/>
                  </a:lnTo>
                  <a:lnTo>
                    <a:pt x="375094" y="87769"/>
                  </a:lnTo>
                  <a:lnTo>
                    <a:pt x="375031" y="88900"/>
                  </a:lnTo>
                  <a:lnTo>
                    <a:pt x="374167" y="88900"/>
                  </a:lnTo>
                  <a:lnTo>
                    <a:pt x="373456" y="88138"/>
                  </a:lnTo>
                  <a:lnTo>
                    <a:pt x="373456" y="89395"/>
                  </a:lnTo>
                  <a:lnTo>
                    <a:pt x="373176" y="88900"/>
                  </a:lnTo>
                  <a:lnTo>
                    <a:pt x="373456" y="89395"/>
                  </a:lnTo>
                  <a:lnTo>
                    <a:pt x="373456" y="88138"/>
                  </a:lnTo>
                  <a:lnTo>
                    <a:pt x="372999" y="87630"/>
                  </a:lnTo>
                  <a:lnTo>
                    <a:pt x="372097" y="86360"/>
                  </a:lnTo>
                  <a:lnTo>
                    <a:pt x="371132" y="85090"/>
                  </a:lnTo>
                  <a:lnTo>
                    <a:pt x="369722" y="85090"/>
                  </a:lnTo>
                  <a:lnTo>
                    <a:pt x="368896" y="83820"/>
                  </a:lnTo>
                  <a:lnTo>
                    <a:pt x="368287" y="83820"/>
                  </a:lnTo>
                  <a:lnTo>
                    <a:pt x="368338" y="85090"/>
                  </a:lnTo>
                  <a:lnTo>
                    <a:pt x="368185" y="85090"/>
                  </a:lnTo>
                  <a:lnTo>
                    <a:pt x="367665" y="83820"/>
                  </a:lnTo>
                  <a:lnTo>
                    <a:pt x="364642" y="81280"/>
                  </a:lnTo>
                  <a:lnTo>
                    <a:pt x="363842" y="80010"/>
                  </a:lnTo>
                  <a:lnTo>
                    <a:pt x="363283" y="80010"/>
                  </a:lnTo>
                  <a:lnTo>
                    <a:pt x="360883" y="77470"/>
                  </a:lnTo>
                  <a:lnTo>
                    <a:pt x="359879" y="76200"/>
                  </a:lnTo>
                  <a:lnTo>
                    <a:pt x="359206" y="76200"/>
                  </a:lnTo>
                  <a:lnTo>
                    <a:pt x="356781" y="73660"/>
                  </a:lnTo>
                  <a:lnTo>
                    <a:pt x="356171" y="72390"/>
                  </a:lnTo>
                  <a:lnTo>
                    <a:pt x="357352" y="72390"/>
                  </a:lnTo>
                  <a:lnTo>
                    <a:pt x="357733" y="73660"/>
                  </a:lnTo>
                  <a:lnTo>
                    <a:pt x="362521" y="73660"/>
                  </a:lnTo>
                  <a:lnTo>
                    <a:pt x="363131" y="74930"/>
                  </a:lnTo>
                  <a:lnTo>
                    <a:pt x="364147" y="74930"/>
                  </a:lnTo>
                  <a:lnTo>
                    <a:pt x="364578" y="76200"/>
                  </a:lnTo>
                  <a:lnTo>
                    <a:pt x="365506" y="76200"/>
                  </a:lnTo>
                  <a:lnTo>
                    <a:pt x="364820" y="74930"/>
                  </a:lnTo>
                  <a:lnTo>
                    <a:pt x="365734" y="76200"/>
                  </a:lnTo>
                  <a:lnTo>
                    <a:pt x="365963" y="76200"/>
                  </a:lnTo>
                  <a:lnTo>
                    <a:pt x="365810" y="74930"/>
                  </a:lnTo>
                  <a:lnTo>
                    <a:pt x="366293" y="76200"/>
                  </a:lnTo>
                  <a:lnTo>
                    <a:pt x="367042" y="76200"/>
                  </a:lnTo>
                  <a:lnTo>
                    <a:pt x="366560" y="74930"/>
                  </a:lnTo>
                  <a:lnTo>
                    <a:pt x="367144" y="74930"/>
                  </a:lnTo>
                  <a:lnTo>
                    <a:pt x="368287" y="76200"/>
                  </a:lnTo>
                  <a:lnTo>
                    <a:pt x="370217" y="78740"/>
                  </a:lnTo>
                  <a:lnTo>
                    <a:pt x="371170" y="78740"/>
                  </a:lnTo>
                  <a:lnTo>
                    <a:pt x="369963" y="76200"/>
                  </a:lnTo>
                  <a:lnTo>
                    <a:pt x="369557" y="76200"/>
                  </a:lnTo>
                  <a:lnTo>
                    <a:pt x="369201" y="74930"/>
                  </a:lnTo>
                  <a:lnTo>
                    <a:pt x="368808" y="74930"/>
                  </a:lnTo>
                  <a:lnTo>
                    <a:pt x="368287" y="73660"/>
                  </a:lnTo>
                  <a:lnTo>
                    <a:pt x="367322" y="73660"/>
                  </a:lnTo>
                  <a:lnTo>
                    <a:pt x="367258" y="72390"/>
                  </a:lnTo>
                  <a:lnTo>
                    <a:pt x="366661" y="72390"/>
                  </a:lnTo>
                  <a:lnTo>
                    <a:pt x="366496" y="71120"/>
                  </a:lnTo>
                  <a:lnTo>
                    <a:pt x="366306" y="71120"/>
                  </a:lnTo>
                  <a:lnTo>
                    <a:pt x="366407" y="71755"/>
                  </a:lnTo>
                  <a:lnTo>
                    <a:pt x="366217" y="71120"/>
                  </a:lnTo>
                  <a:lnTo>
                    <a:pt x="366115" y="69850"/>
                  </a:lnTo>
                  <a:lnTo>
                    <a:pt x="365633" y="69850"/>
                  </a:lnTo>
                  <a:lnTo>
                    <a:pt x="365150" y="68580"/>
                  </a:lnTo>
                  <a:lnTo>
                    <a:pt x="364528" y="67310"/>
                  </a:lnTo>
                  <a:lnTo>
                    <a:pt x="362737" y="66040"/>
                  </a:lnTo>
                  <a:lnTo>
                    <a:pt x="361823" y="64770"/>
                  </a:lnTo>
                  <a:lnTo>
                    <a:pt x="361365" y="64770"/>
                  </a:lnTo>
                  <a:lnTo>
                    <a:pt x="360730" y="63500"/>
                  </a:lnTo>
                  <a:lnTo>
                    <a:pt x="359892" y="63500"/>
                  </a:lnTo>
                  <a:lnTo>
                    <a:pt x="358940" y="62230"/>
                  </a:lnTo>
                  <a:lnTo>
                    <a:pt x="358051" y="62230"/>
                  </a:lnTo>
                  <a:lnTo>
                    <a:pt x="357047" y="60960"/>
                  </a:lnTo>
                  <a:lnTo>
                    <a:pt x="356019" y="60960"/>
                  </a:lnTo>
                  <a:lnTo>
                    <a:pt x="355523" y="59690"/>
                  </a:lnTo>
                  <a:lnTo>
                    <a:pt x="354253" y="59690"/>
                  </a:lnTo>
                  <a:lnTo>
                    <a:pt x="352247" y="58420"/>
                  </a:lnTo>
                  <a:lnTo>
                    <a:pt x="350926" y="57150"/>
                  </a:lnTo>
                  <a:lnTo>
                    <a:pt x="347522" y="57150"/>
                  </a:lnTo>
                  <a:lnTo>
                    <a:pt x="346036" y="55880"/>
                  </a:lnTo>
                  <a:lnTo>
                    <a:pt x="344779" y="55880"/>
                  </a:lnTo>
                  <a:lnTo>
                    <a:pt x="343903" y="54610"/>
                  </a:lnTo>
                  <a:lnTo>
                    <a:pt x="340385" y="54610"/>
                  </a:lnTo>
                  <a:lnTo>
                    <a:pt x="339699" y="53340"/>
                  </a:lnTo>
                  <a:lnTo>
                    <a:pt x="338582" y="53340"/>
                  </a:lnTo>
                  <a:lnTo>
                    <a:pt x="337807" y="52070"/>
                  </a:lnTo>
                  <a:lnTo>
                    <a:pt x="337388" y="52070"/>
                  </a:lnTo>
                  <a:lnTo>
                    <a:pt x="337146" y="50800"/>
                  </a:lnTo>
                  <a:lnTo>
                    <a:pt x="336397" y="50800"/>
                  </a:lnTo>
                  <a:lnTo>
                    <a:pt x="335318" y="49530"/>
                  </a:lnTo>
                  <a:lnTo>
                    <a:pt x="335064" y="49530"/>
                  </a:lnTo>
                  <a:lnTo>
                    <a:pt x="334302" y="48260"/>
                  </a:lnTo>
                  <a:lnTo>
                    <a:pt x="333781" y="48260"/>
                  </a:lnTo>
                  <a:lnTo>
                    <a:pt x="333451" y="46990"/>
                  </a:lnTo>
                  <a:lnTo>
                    <a:pt x="332816" y="46990"/>
                  </a:lnTo>
                  <a:lnTo>
                    <a:pt x="332473" y="45720"/>
                  </a:lnTo>
                  <a:lnTo>
                    <a:pt x="333235" y="45720"/>
                  </a:lnTo>
                  <a:lnTo>
                    <a:pt x="332740" y="44450"/>
                  </a:lnTo>
                  <a:lnTo>
                    <a:pt x="332867" y="44450"/>
                  </a:lnTo>
                  <a:lnTo>
                    <a:pt x="333540" y="45720"/>
                  </a:lnTo>
                  <a:lnTo>
                    <a:pt x="335635" y="45720"/>
                  </a:lnTo>
                  <a:lnTo>
                    <a:pt x="336016" y="46990"/>
                  </a:lnTo>
                  <a:lnTo>
                    <a:pt x="336880" y="46990"/>
                  </a:lnTo>
                  <a:lnTo>
                    <a:pt x="336638" y="45720"/>
                  </a:lnTo>
                  <a:lnTo>
                    <a:pt x="334543" y="44450"/>
                  </a:lnTo>
                  <a:lnTo>
                    <a:pt x="333629" y="44450"/>
                  </a:lnTo>
                  <a:lnTo>
                    <a:pt x="333387" y="43180"/>
                  </a:lnTo>
                  <a:lnTo>
                    <a:pt x="332867" y="43180"/>
                  </a:lnTo>
                  <a:lnTo>
                    <a:pt x="332790" y="41910"/>
                  </a:lnTo>
                  <a:lnTo>
                    <a:pt x="332663" y="41910"/>
                  </a:lnTo>
                  <a:lnTo>
                    <a:pt x="331927" y="40640"/>
                  </a:lnTo>
                  <a:lnTo>
                    <a:pt x="332536" y="40640"/>
                  </a:lnTo>
                  <a:lnTo>
                    <a:pt x="330200" y="38100"/>
                  </a:lnTo>
                  <a:lnTo>
                    <a:pt x="329780" y="38100"/>
                  </a:lnTo>
                  <a:lnTo>
                    <a:pt x="328549" y="36830"/>
                  </a:lnTo>
                  <a:lnTo>
                    <a:pt x="327939" y="35560"/>
                  </a:lnTo>
                  <a:lnTo>
                    <a:pt x="327228" y="35560"/>
                  </a:lnTo>
                  <a:lnTo>
                    <a:pt x="326771" y="34290"/>
                  </a:lnTo>
                  <a:lnTo>
                    <a:pt x="325932" y="34290"/>
                  </a:lnTo>
                  <a:lnTo>
                    <a:pt x="325462" y="33020"/>
                  </a:lnTo>
                  <a:lnTo>
                    <a:pt x="324739" y="33020"/>
                  </a:lnTo>
                  <a:lnTo>
                    <a:pt x="323951" y="31750"/>
                  </a:lnTo>
                  <a:lnTo>
                    <a:pt x="322884" y="31750"/>
                  </a:lnTo>
                  <a:lnTo>
                    <a:pt x="322262" y="30480"/>
                  </a:lnTo>
                  <a:lnTo>
                    <a:pt x="320954" y="30480"/>
                  </a:lnTo>
                  <a:lnTo>
                    <a:pt x="320332" y="29210"/>
                  </a:lnTo>
                  <a:lnTo>
                    <a:pt x="319366" y="29210"/>
                  </a:lnTo>
                  <a:lnTo>
                    <a:pt x="319074" y="27940"/>
                  </a:lnTo>
                  <a:lnTo>
                    <a:pt x="316611" y="27940"/>
                  </a:lnTo>
                  <a:lnTo>
                    <a:pt x="316420" y="26670"/>
                  </a:lnTo>
                  <a:lnTo>
                    <a:pt x="314858" y="26670"/>
                  </a:lnTo>
                  <a:lnTo>
                    <a:pt x="314337" y="25400"/>
                  </a:lnTo>
                  <a:lnTo>
                    <a:pt x="312318" y="25400"/>
                  </a:lnTo>
                  <a:lnTo>
                    <a:pt x="310997" y="24130"/>
                  </a:lnTo>
                  <a:lnTo>
                    <a:pt x="310032" y="24130"/>
                  </a:lnTo>
                  <a:lnTo>
                    <a:pt x="309740" y="22860"/>
                  </a:lnTo>
                  <a:lnTo>
                    <a:pt x="308203" y="22860"/>
                  </a:lnTo>
                  <a:lnTo>
                    <a:pt x="307187" y="21590"/>
                  </a:lnTo>
                  <a:lnTo>
                    <a:pt x="305333" y="21590"/>
                  </a:lnTo>
                  <a:lnTo>
                    <a:pt x="304698" y="20320"/>
                  </a:lnTo>
                  <a:lnTo>
                    <a:pt x="302031" y="20320"/>
                  </a:lnTo>
                  <a:lnTo>
                    <a:pt x="302742" y="21590"/>
                  </a:lnTo>
                  <a:lnTo>
                    <a:pt x="302552" y="21590"/>
                  </a:lnTo>
                  <a:lnTo>
                    <a:pt x="301955" y="20320"/>
                  </a:lnTo>
                  <a:lnTo>
                    <a:pt x="300964" y="20320"/>
                  </a:lnTo>
                  <a:lnTo>
                    <a:pt x="300634" y="19050"/>
                  </a:lnTo>
                  <a:lnTo>
                    <a:pt x="297840" y="19050"/>
                  </a:lnTo>
                  <a:lnTo>
                    <a:pt x="297027" y="17780"/>
                  </a:lnTo>
                  <a:lnTo>
                    <a:pt x="296316" y="17780"/>
                  </a:lnTo>
                  <a:lnTo>
                    <a:pt x="296011" y="19050"/>
                  </a:lnTo>
                  <a:lnTo>
                    <a:pt x="295109" y="17780"/>
                  </a:lnTo>
                  <a:lnTo>
                    <a:pt x="294474" y="19050"/>
                  </a:lnTo>
                  <a:lnTo>
                    <a:pt x="293763" y="17780"/>
                  </a:lnTo>
                  <a:lnTo>
                    <a:pt x="284391" y="17780"/>
                  </a:lnTo>
                  <a:lnTo>
                    <a:pt x="282689" y="16510"/>
                  </a:lnTo>
                  <a:lnTo>
                    <a:pt x="282143" y="15240"/>
                  </a:lnTo>
                  <a:lnTo>
                    <a:pt x="280123" y="15240"/>
                  </a:lnTo>
                  <a:lnTo>
                    <a:pt x="279717" y="13970"/>
                  </a:lnTo>
                  <a:lnTo>
                    <a:pt x="276504" y="13970"/>
                  </a:lnTo>
                  <a:lnTo>
                    <a:pt x="275920" y="15240"/>
                  </a:lnTo>
                  <a:lnTo>
                    <a:pt x="277025" y="15240"/>
                  </a:lnTo>
                  <a:lnTo>
                    <a:pt x="278472" y="16510"/>
                  </a:lnTo>
                  <a:lnTo>
                    <a:pt x="272503" y="16510"/>
                  </a:lnTo>
                  <a:lnTo>
                    <a:pt x="272046" y="15240"/>
                  </a:lnTo>
                  <a:lnTo>
                    <a:pt x="269201" y="15240"/>
                  </a:lnTo>
                  <a:lnTo>
                    <a:pt x="268782" y="13970"/>
                  </a:lnTo>
                  <a:lnTo>
                    <a:pt x="267589" y="13970"/>
                  </a:lnTo>
                  <a:lnTo>
                    <a:pt x="265874" y="12700"/>
                  </a:lnTo>
                  <a:lnTo>
                    <a:pt x="268782" y="12700"/>
                  </a:lnTo>
                  <a:lnTo>
                    <a:pt x="269913" y="13970"/>
                  </a:lnTo>
                  <a:lnTo>
                    <a:pt x="272465" y="13970"/>
                  </a:lnTo>
                  <a:lnTo>
                    <a:pt x="272046" y="12700"/>
                  </a:lnTo>
                  <a:lnTo>
                    <a:pt x="270040" y="12700"/>
                  </a:lnTo>
                  <a:lnTo>
                    <a:pt x="269621" y="11430"/>
                  </a:lnTo>
                  <a:lnTo>
                    <a:pt x="268960" y="11430"/>
                  </a:lnTo>
                  <a:lnTo>
                    <a:pt x="269379" y="10160"/>
                  </a:lnTo>
                  <a:lnTo>
                    <a:pt x="270637" y="10160"/>
                  </a:lnTo>
                  <a:lnTo>
                    <a:pt x="272211" y="11430"/>
                  </a:lnTo>
                  <a:lnTo>
                    <a:pt x="276085" y="11430"/>
                  </a:lnTo>
                  <a:lnTo>
                    <a:pt x="275844" y="10160"/>
                  </a:lnTo>
                  <a:lnTo>
                    <a:pt x="276948" y="10160"/>
                  </a:lnTo>
                  <a:lnTo>
                    <a:pt x="277939" y="11430"/>
                  </a:lnTo>
                  <a:lnTo>
                    <a:pt x="282714" y="11430"/>
                  </a:lnTo>
                  <a:lnTo>
                    <a:pt x="284060" y="12700"/>
                  </a:lnTo>
                  <a:lnTo>
                    <a:pt x="286753" y="12700"/>
                  </a:lnTo>
                  <a:lnTo>
                    <a:pt x="286207" y="11430"/>
                  </a:lnTo>
                  <a:lnTo>
                    <a:pt x="282981" y="10160"/>
                  </a:lnTo>
                  <a:lnTo>
                    <a:pt x="279768" y="10160"/>
                  </a:lnTo>
                  <a:lnTo>
                    <a:pt x="276529" y="8890"/>
                  </a:lnTo>
                  <a:lnTo>
                    <a:pt x="267830" y="8890"/>
                  </a:lnTo>
                  <a:lnTo>
                    <a:pt x="267296" y="7620"/>
                  </a:lnTo>
                  <a:lnTo>
                    <a:pt x="265899" y="7620"/>
                  </a:lnTo>
                  <a:lnTo>
                    <a:pt x="263664" y="6350"/>
                  </a:lnTo>
                  <a:lnTo>
                    <a:pt x="259435" y="6350"/>
                  </a:lnTo>
                  <a:lnTo>
                    <a:pt x="258610" y="5080"/>
                  </a:lnTo>
                  <a:lnTo>
                    <a:pt x="257365" y="5080"/>
                  </a:lnTo>
                  <a:lnTo>
                    <a:pt x="256997" y="3810"/>
                  </a:lnTo>
                  <a:lnTo>
                    <a:pt x="256260" y="3810"/>
                  </a:lnTo>
                  <a:lnTo>
                    <a:pt x="243573" y="1270"/>
                  </a:lnTo>
                  <a:lnTo>
                    <a:pt x="237197" y="1270"/>
                  </a:lnTo>
                  <a:lnTo>
                    <a:pt x="230809" y="0"/>
                  </a:lnTo>
                  <a:lnTo>
                    <a:pt x="228688" y="1270"/>
                  </a:lnTo>
                  <a:lnTo>
                    <a:pt x="227558" y="1270"/>
                  </a:lnTo>
                  <a:lnTo>
                    <a:pt x="227558" y="167640"/>
                  </a:lnTo>
                  <a:lnTo>
                    <a:pt x="226402" y="167640"/>
                  </a:lnTo>
                  <a:lnTo>
                    <a:pt x="224688" y="166370"/>
                  </a:lnTo>
                  <a:lnTo>
                    <a:pt x="226593" y="166370"/>
                  </a:lnTo>
                  <a:lnTo>
                    <a:pt x="227558" y="167640"/>
                  </a:lnTo>
                  <a:lnTo>
                    <a:pt x="227558" y="1270"/>
                  </a:lnTo>
                  <a:lnTo>
                    <a:pt x="223799" y="1270"/>
                  </a:lnTo>
                  <a:lnTo>
                    <a:pt x="224193" y="0"/>
                  </a:lnTo>
                  <a:lnTo>
                    <a:pt x="221119" y="0"/>
                  </a:lnTo>
                  <a:lnTo>
                    <a:pt x="216865" y="1270"/>
                  </a:lnTo>
                  <a:lnTo>
                    <a:pt x="217817" y="1270"/>
                  </a:lnTo>
                  <a:lnTo>
                    <a:pt x="217081" y="2540"/>
                  </a:lnTo>
                  <a:lnTo>
                    <a:pt x="215760" y="2540"/>
                  </a:lnTo>
                  <a:lnTo>
                    <a:pt x="216128" y="3810"/>
                  </a:lnTo>
                  <a:lnTo>
                    <a:pt x="215785" y="3810"/>
                  </a:lnTo>
                  <a:lnTo>
                    <a:pt x="214985" y="5080"/>
                  </a:lnTo>
                  <a:lnTo>
                    <a:pt x="213779" y="5080"/>
                  </a:lnTo>
                  <a:lnTo>
                    <a:pt x="215201" y="3810"/>
                  </a:lnTo>
                  <a:lnTo>
                    <a:pt x="213893" y="3810"/>
                  </a:lnTo>
                  <a:lnTo>
                    <a:pt x="212763" y="5080"/>
                  </a:lnTo>
                  <a:lnTo>
                    <a:pt x="197739" y="5080"/>
                  </a:lnTo>
                  <a:lnTo>
                    <a:pt x="197904" y="3810"/>
                  </a:lnTo>
                  <a:lnTo>
                    <a:pt x="198094" y="2540"/>
                  </a:lnTo>
                  <a:lnTo>
                    <a:pt x="196761" y="2540"/>
                  </a:lnTo>
                  <a:lnTo>
                    <a:pt x="196189" y="1270"/>
                  </a:lnTo>
                  <a:lnTo>
                    <a:pt x="193382" y="1270"/>
                  </a:lnTo>
                  <a:lnTo>
                    <a:pt x="161366" y="6350"/>
                  </a:lnTo>
                  <a:lnTo>
                    <a:pt x="161442" y="7620"/>
                  </a:lnTo>
                  <a:lnTo>
                    <a:pt x="162877" y="7620"/>
                  </a:lnTo>
                  <a:lnTo>
                    <a:pt x="163372" y="6350"/>
                  </a:lnTo>
                  <a:lnTo>
                    <a:pt x="164071" y="6350"/>
                  </a:lnTo>
                  <a:lnTo>
                    <a:pt x="163779" y="7620"/>
                  </a:lnTo>
                  <a:lnTo>
                    <a:pt x="163283" y="7620"/>
                  </a:lnTo>
                  <a:lnTo>
                    <a:pt x="163779" y="8890"/>
                  </a:lnTo>
                  <a:lnTo>
                    <a:pt x="163588" y="8890"/>
                  </a:lnTo>
                  <a:lnTo>
                    <a:pt x="164185" y="10160"/>
                  </a:lnTo>
                  <a:lnTo>
                    <a:pt x="163283" y="10160"/>
                  </a:lnTo>
                  <a:lnTo>
                    <a:pt x="162191" y="11430"/>
                  </a:lnTo>
                  <a:lnTo>
                    <a:pt x="160756" y="11430"/>
                  </a:lnTo>
                  <a:lnTo>
                    <a:pt x="160185" y="12700"/>
                  </a:lnTo>
                  <a:lnTo>
                    <a:pt x="160274" y="13970"/>
                  </a:lnTo>
                  <a:lnTo>
                    <a:pt x="160921" y="13970"/>
                  </a:lnTo>
                  <a:lnTo>
                    <a:pt x="159613" y="15240"/>
                  </a:lnTo>
                  <a:lnTo>
                    <a:pt x="159080" y="15240"/>
                  </a:lnTo>
                  <a:lnTo>
                    <a:pt x="158953" y="16510"/>
                  </a:lnTo>
                  <a:lnTo>
                    <a:pt x="157289" y="16510"/>
                  </a:lnTo>
                  <a:lnTo>
                    <a:pt x="156883" y="17780"/>
                  </a:lnTo>
                  <a:lnTo>
                    <a:pt x="156349" y="19050"/>
                  </a:lnTo>
                  <a:lnTo>
                    <a:pt x="155702" y="19050"/>
                  </a:lnTo>
                  <a:lnTo>
                    <a:pt x="154813" y="21590"/>
                  </a:lnTo>
                  <a:lnTo>
                    <a:pt x="157492" y="21590"/>
                  </a:lnTo>
                  <a:lnTo>
                    <a:pt x="157949" y="20320"/>
                  </a:lnTo>
                  <a:lnTo>
                    <a:pt x="158699" y="20320"/>
                  </a:lnTo>
                  <a:lnTo>
                    <a:pt x="158165" y="21590"/>
                  </a:lnTo>
                  <a:lnTo>
                    <a:pt x="158394" y="21590"/>
                  </a:lnTo>
                  <a:lnTo>
                    <a:pt x="158750" y="22860"/>
                  </a:lnTo>
                  <a:lnTo>
                    <a:pt x="158927" y="22860"/>
                  </a:lnTo>
                  <a:lnTo>
                    <a:pt x="157556" y="24130"/>
                  </a:lnTo>
                  <a:lnTo>
                    <a:pt x="159054" y="24130"/>
                  </a:lnTo>
                  <a:lnTo>
                    <a:pt x="160553" y="22860"/>
                  </a:lnTo>
                  <a:lnTo>
                    <a:pt x="160134" y="24130"/>
                  </a:lnTo>
                  <a:lnTo>
                    <a:pt x="159080" y="24130"/>
                  </a:lnTo>
                  <a:lnTo>
                    <a:pt x="157289" y="25400"/>
                  </a:lnTo>
                  <a:lnTo>
                    <a:pt x="155778" y="25400"/>
                  </a:lnTo>
                  <a:lnTo>
                    <a:pt x="155054" y="26670"/>
                  </a:lnTo>
                  <a:lnTo>
                    <a:pt x="152844" y="26670"/>
                  </a:lnTo>
                  <a:lnTo>
                    <a:pt x="152209" y="27940"/>
                  </a:lnTo>
                  <a:lnTo>
                    <a:pt x="151079" y="27940"/>
                  </a:lnTo>
                  <a:lnTo>
                    <a:pt x="150787" y="29210"/>
                  </a:lnTo>
                  <a:lnTo>
                    <a:pt x="150393" y="29210"/>
                  </a:lnTo>
                  <a:lnTo>
                    <a:pt x="150190" y="30480"/>
                  </a:lnTo>
                  <a:lnTo>
                    <a:pt x="151866" y="30480"/>
                  </a:lnTo>
                  <a:lnTo>
                    <a:pt x="151295" y="31750"/>
                  </a:lnTo>
                  <a:lnTo>
                    <a:pt x="151142" y="31750"/>
                  </a:lnTo>
                  <a:lnTo>
                    <a:pt x="150609" y="33020"/>
                  </a:lnTo>
                  <a:lnTo>
                    <a:pt x="148805" y="33020"/>
                  </a:lnTo>
                  <a:lnTo>
                    <a:pt x="148513" y="34290"/>
                  </a:lnTo>
                  <a:lnTo>
                    <a:pt x="148107" y="35560"/>
                  </a:lnTo>
                  <a:lnTo>
                    <a:pt x="148094" y="39370"/>
                  </a:lnTo>
                  <a:lnTo>
                    <a:pt x="148005" y="40640"/>
                  </a:lnTo>
                  <a:lnTo>
                    <a:pt x="147408" y="39370"/>
                  </a:lnTo>
                  <a:lnTo>
                    <a:pt x="148094" y="39370"/>
                  </a:lnTo>
                  <a:lnTo>
                    <a:pt x="148094" y="35560"/>
                  </a:lnTo>
                  <a:lnTo>
                    <a:pt x="147447" y="35560"/>
                  </a:lnTo>
                  <a:lnTo>
                    <a:pt x="146672" y="36830"/>
                  </a:lnTo>
                  <a:lnTo>
                    <a:pt x="146964" y="36830"/>
                  </a:lnTo>
                  <a:lnTo>
                    <a:pt x="146316" y="38100"/>
                  </a:lnTo>
                  <a:lnTo>
                    <a:pt x="147091" y="38100"/>
                  </a:lnTo>
                  <a:lnTo>
                    <a:pt x="147091" y="39370"/>
                  </a:lnTo>
                  <a:lnTo>
                    <a:pt x="145529" y="39370"/>
                  </a:lnTo>
                  <a:lnTo>
                    <a:pt x="145059" y="38100"/>
                  </a:lnTo>
                  <a:lnTo>
                    <a:pt x="146316" y="38100"/>
                  </a:lnTo>
                  <a:lnTo>
                    <a:pt x="146189" y="36830"/>
                  </a:lnTo>
                  <a:lnTo>
                    <a:pt x="145199" y="36830"/>
                  </a:lnTo>
                  <a:lnTo>
                    <a:pt x="144233" y="38100"/>
                  </a:lnTo>
                  <a:lnTo>
                    <a:pt x="141846" y="38100"/>
                  </a:lnTo>
                  <a:lnTo>
                    <a:pt x="141846" y="57150"/>
                  </a:lnTo>
                  <a:lnTo>
                    <a:pt x="141300" y="58420"/>
                  </a:lnTo>
                  <a:lnTo>
                    <a:pt x="141135" y="58420"/>
                  </a:lnTo>
                  <a:lnTo>
                    <a:pt x="141757" y="57150"/>
                  </a:lnTo>
                  <a:lnTo>
                    <a:pt x="141846" y="38100"/>
                  </a:lnTo>
                  <a:lnTo>
                    <a:pt x="141770" y="54610"/>
                  </a:lnTo>
                  <a:lnTo>
                    <a:pt x="141554" y="55880"/>
                  </a:lnTo>
                  <a:lnTo>
                    <a:pt x="140614" y="55880"/>
                  </a:lnTo>
                  <a:lnTo>
                    <a:pt x="140614" y="58420"/>
                  </a:lnTo>
                  <a:lnTo>
                    <a:pt x="140487" y="59690"/>
                  </a:lnTo>
                  <a:lnTo>
                    <a:pt x="139204" y="59690"/>
                  </a:lnTo>
                  <a:lnTo>
                    <a:pt x="140589" y="58420"/>
                  </a:lnTo>
                  <a:lnTo>
                    <a:pt x="140614" y="55880"/>
                  </a:lnTo>
                  <a:lnTo>
                    <a:pt x="140157" y="55880"/>
                  </a:lnTo>
                  <a:lnTo>
                    <a:pt x="140360" y="54610"/>
                  </a:lnTo>
                  <a:lnTo>
                    <a:pt x="141770" y="54610"/>
                  </a:lnTo>
                  <a:lnTo>
                    <a:pt x="141770" y="38100"/>
                  </a:lnTo>
                  <a:lnTo>
                    <a:pt x="140030" y="38100"/>
                  </a:lnTo>
                  <a:lnTo>
                    <a:pt x="139382" y="39370"/>
                  </a:lnTo>
                  <a:lnTo>
                    <a:pt x="138074" y="39370"/>
                  </a:lnTo>
                  <a:lnTo>
                    <a:pt x="137896" y="40640"/>
                  </a:lnTo>
                  <a:lnTo>
                    <a:pt x="137502" y="40640"/>
                  </a:lnTo>
                  <a:lnTo>
                    <a:pt x="136880" y="41910"/>
                  </a:lnTo>
                  <a:lnTo>
                    <a:pt x="137287" y="41910"/>
                  </a:lnTo>
                  <a:lnTo>
                    <a:pt x="137134" y="43180"/>
                  </a:lnTo>
                  <a:lnTo>
                    <a:pt x="135216" y="43180"/>
                  </a:lnTo>
                  <a:lnTo>
                    <a:pt x="135153" y="44450"/>
                  </a:lnTo>
                  <a:lnTo>
                    <a:pt x="134708" y="44450"/>
                  </a:lnTo>
                  <a:lnTo>
                    <a:pt x="133921" y="43180"/>
                  </a:lnTo>
                  <a:lnTo>
                    <a:pt x="133743" y="44450"/>
                  </a:lnTo>
                  <a:lnTo>
                    <a:pt x="132664" y="44450"/>
                  </a:lnTo>
                  <a:lnTo>
                    <a:pt x="132943" y="45720"/>
                  </a:lnTo>
                  <a:lnTo>
                    <a:pt x="134962" y="45720"/>
                  </a:lnTo>
                  <a:lnTo>
                    <a:pt x="134874" y="46990"/>
                  </a:lnTo>
                  <a:lnTo>
                    <a:pt x="135572" y="46990"/>
                  </a:lnTo>
                  <a:lnTo>
                    <a:pt x="135305" y="48260"/>
                  </a:lnTo>
                  <a:lnTo>
                    <a:pt x="134137" y="48260"/>
                  </a:lnTo>
                  <a:lnTo>
                    <a:pt x="133972" y="49530"/>
                  </a:lnTo>
                  <a:lnTo>
                    <a:pt x="134239" y="50800"/>
                  </a:lnTo>
                  <a:lnTo>
                    <a:pt x="134061" y="50800"/>
                  </a:lnTo>
                  <a:lnTo>
                    <a:pt x="134327" y="52070"/>
                  </a:lnTo>
                  <a:lnTo>
                    <a:pt x="134023" y="52070"/>
                  </a:lnTo>
                  <a:lnTo>
                    <a:pt x="134251" y="53340"/>
                  </a:lnTo>
                  <a:lnTo>
                    <a:pt x="134620" y="53340"/>
                  </a:lnTo>
                  <a:lnTo>
                    <a:pt x="135051" y="54610"/>
                  </a:lnTo>
                  <a:lnTo>
                    <a:pt x="135534" y="54610"/>
                  </a:lnTo>
                  <a:lnTo>
                    <a:pt x="135813" y="53340"/>
                  </a:lnTo>
                  <a:lnTo>
                    <a:pt x="136918" y="53340"/>
                  </a:lnTo>
                  <a:lnTo>
                    <a:pt x="137058" y="52070"/>
                  </a:lnTo>
                  <a:lnTo>
                    <a:pt x="137147" y="53340"/>
                  </a:lnTo>
                  <a:lnTo>
                    <a:pt x="137058" y="54610"/>
                  </a:lnTo>
                  <a:lnTo>
                    <a:pt x="136029" y="55880"/>
                  </a:lnTo>
                  <a:lnTo>
                    <a:pt x="136829" y="57150"/>
                  </a:lnTo>
                  <a:lnTo>
                    <a:pt x="137325" y="55880"/>
                  </a:lnTo>
                  <a:lnTo>
                    <a:pt x="139992" y="55880"/>
                  </a:lnTo>
                  <a:lnTo>
                    <a:pt x="138417" y="57150"/>
                  </a:lnTo>
                  <a:lnTo>
                    <a:pt x="137896" y="57150"/>
                  </a:lnTo>
                  <a:lnTo>
                    <a:pt x="137655" y="58420"/>
                  </a:lnTo>
                  <a:lnTo>
                    <a:pt x="138493" y="58420"/>
                  </a:lnTo>
                  <a:lnTo>
                    <a:pt x="139065" y="59690"/>
                  </a:lnTo>
                  <a:lnTo>
                    <a:pt x="137198" y="59690"/>
                  </a:lnTo>
                  <a:lnTo>
                    <a:pt x="137299" y="60960"/>
                  </a:lnTo>
                  <a:lnTo>
                    <a:pt x="137769" y="60960"/>
                  </a:lnTo>
                  <a:lnTo>
                    <a:pt x="138417" y="62230"/>
                  </a:lnTo>
                  <a:lnTo>
                    <a:pt x="138938" y="60960"/>
                  </a:lnTo>
                  <a:lnTo>
                    <a:pt x="146075" y="60960"/>
                  </a:lnTo>
                  <a:lnTo>
                    <a:pt x="146227" y="59690"/>
                  </a:lnTo>
                  <a:lnTo>
                    <a:pt x="146481" y="59690"/>
                  </a:lnTo>
                  <a:lnTo>
                    <a:pt x="146672" y="58420"/>
                  </a:lnTo>
                  <a:lnTo>
                    <a:pt x="147091" y="58420"/>
                  </a:lnTo>
                  <a:lnTo>
                    <a:pt x="146888" y="59690"/>
                  </a:lnTo>
                  <a:lnTo>
                    <a:pt x="150749" y="59690"/>
                  </a:lnTo>
                  <a:lnTo>
                    <a:pt x="151676" y="60960"/>
                  </a:lnTo>
                  <a:lnTo>
                    <a:pt x="152450" y="60960"/>
                  </a:lnTo>
                  <a:lnTo>
                    <a:pt x="152908" y="62230"/>
                  </a:lnTo>
                  <a:lnTo>
                    <a:pt x="152628" y="62230"/>
                  </a:lnTo>
                  <a:lnTo>
                    <a:pt x="152285" y="63500"/>
                  </a:lnTo>
                  <a:lnTo>
                    <a:pt x="151765" y="63500"/>
                  </a:lnTo>
                  <a:lnTo>
                    <a:pt x="151028" y="64770"/>
                  </a:lnTo>
                  <a:lnTo>
                    <a:pt x="151434" y="63500"/>
                  </a:lnTo>
                  <a:lnTo>
                    <a:pt x="151688" y="63500"/>
                  </a:lnTo>
                  <a:lnTo>
                    <a:pt x="151650" y="62230"/>
                  </a:lnTo>
                  <a:lnTo>
                    <a:pt x="150418" y="62230"/>
                  </a:lnTo>
                  <a:lnTo>
                    <a:pt x="149656" y="60960"/>
                  </a:lnTo>
                  <a:lnTo>
                    <a:pt x="147154" y="60960"/>
                  </a:lnTo>
                  <a:lnTo>
                    <a:pt x="145440" y="62230"/>
                  </a:lnTo>
                  <a:lnTo>
                    <a:pt x="138417" y="62230"/>
                  </a:lnTo>
                  <a:lnTo>
                    <a:pt x="132207" y="62230"/>
                  </a:lnTo>
                  <a:lnTo>
                    <a:pt x="131991" y="63500"/>
                  </a:lnTo>
                  <a:lnTo>
                    <a:pt x="130733" y="63500"/>
                  </a:lnTo>
                  <a:lnTo>
                    <a:pt x="131000" y="64770"/>
                  </a:lnTo>
                  <a:lnTo>
                    <a:pt x="134556" y="64770"/>
                  </a:lnTo>
                  <a:lnTo>
                    <a:pt x="134721" y="66040"/>
                  </a:lnTo>
                  <a:lnTo>
                    <a:pt x="135458" y="66040"/>
                  </a:lnTo>
                  <a:lnTo>
                    <a:pt x="135674" y="67310"/>
                  </a:lnTo>
                  <a:lnTo>
                    <a:pt x="136093" y="66040"/>
                  </a:lnTo>
                  <a:lnTo>
                    <a:pt x="138772" y="66040"/>
                  </a:lnTo>
                  <a:lnTo>
                    <a:pt x="139255" y="67310"/>
                  </a:lnTo>
                  <a:lnTo>
                    <a:pt x="140258" y="66040"/>
                  </a:lnTo>
                  <a:lnTo>
                    <a:pt x="141592" y="66040"/>
                  </a:lnTo>
                  <a:lnTo>
                    <a:pt x="142392" y="64770"/>
                  </a:lnTo>
                  <a:lnTo>
                    <a:pt x="144843" y="64770"/>
                  </a:lnTo>
                  <a:lnTo>
                    <a:pt x="143332" y="66040"/>
                  </a:lnTo>
                  <a:lnTo>
                    <a:pt x="141909" y="66040"/>
                  </a:lnTo>
                  <a:lnTo>
                    <a:pt x="141097" y="67310"/>
                  </a:lnTo>
                  <a:lnTo>
                    <a:pt x="140169" y="67310"/>
                  </a:lnTo>
                  <a:lnTo>
                    <a:pt x="138468" y="68580"/>
                  </a:lnTo>
                  <a:lnTo>
                    <a:pt x="137947" y="68580"/>
                  </a:lnTo>
                  <a:lnTo>
                    <a:pt x="137236" y="69850"/>
                  </a:lnTo>
                  <a:lnTo>
                    <a:pt x="136448" y="69850"/>
                  </a:lnTo>
                  <a:lnTo>
                    <a:pt x="136169" y="71120"/>
                  </a:lnTo>
                  <a:lnTo>
                    <a:pt x="135216" y="71120"/>
                  </a:lnTo>
                  <a:lnTo>
                    <a:pt x="135420" y="72390"/>
                  </a:lnTo>
                  <a:lnTo>
                    <a:pt x="137236" y="72390"/>
                  </a:lnTo>
                  <a:lnTo>
                    <a:pt x="138442" y="72390"/>
                  </a:lnTo>
                  <a:lnTo>
                    <a:pt x="138328" y="73660"/>
                  </a:lnTo>
                  <a:lnTo>
                    <a:pt x="137604" y="73660"/>
                  </a:lnTo>
                  <a:lnTo>
                    <a:pt x="137236" y="72390"/>
                  </a:lnTo>
                  <a:lnTo>
                    <a:pt x="136969" y="73660"/>
                  </a:lnTo>
                  <a:lnTo>
                    <a:pt x="136144" y="73660"/>
                  </a:lnTo>
                  <a:lnTo>
                    <a:pt x="135813" y="74930"/>
                  </a:lnTo>
                  <a:lnTo>
                    <a:pt x="135331" y="76200"/>
                  </a:lnTo>
                  <a:lnTo>
                    <a:pt x="135051" y="77470"/>
                  </a:lnTo>
                  <a:lnTo>
                    <a:pt x="134683" y="78740"/>
                  </a:lnTo>
                  <a:lnTo>
                    <a:pt x="133680" y="77470"/>
                  </a:lnTo>
                  <a:lnTo>
                    <a:pt x="132715" y="77470"/>
                  </a:lnTo>
                  <a:lnTo>
                    <a:pt x="132600" y="78740"/>
                  </a:lnTo>
                  <a:lnTo>
                    <a:pt x="133019" y="80010"/>
                  </a:lnTo>
                  <a:lnTo>
                    <a:pt x="132346" y="80010"/>
                  </a:lnTo>
                  <a:lnTo>
                    <a:pt x="132283" y="81280"/>
                  </a:lnTo>
                  <a:lnTo>
                    <a:pt x="132397" y="82550"/>
                  </a:lnTo>
                  <a:lnTo>
                    <a:pt x="131978" y="82550"/>
                  </a:lnTo>
                  <a:lnTo>
                    <a:pt x="132295" y="83820"/>
                  </a:lnTo>
                  <a:lnTo>
                    <a:pt x="132702" y="85090"/>
                  </a:lnTo>
                  <a:lnTo>
                    <a:pt x="133375" y="85090"/>
                  </a:lnTo>
                  <a:lnTo>
                    <a:pt x="132943" y="86360"/>
                  </a:lnTo>
                  <a:lnTo>
                    <a:pt x="130327" y="86360"/>
                  </a:lnTo>
                  <a:lnTo>
                    <a:pt x="130733" y="85090"/>
                  </a:lnTo>
                  <a:lnTo>
                    <a:pt x="127393" y="85090"/>
                  </a:lnTo>
                  <a:lnTo>
                    <a:pt x="126682" y="86360"/>
                  </a:lnTo>
                  <a:lnTo>
                    <a:pt x="126085" y="86360"/>
                  </a:lnTo>
                  <a:lnTo>
                    <a:pt x="126085" y="87630"/>
                  </a:lnTo>
                  <a:lnTo>
                    <a:pt x="129247" y="87630"/>
                  </a:lnTo>
                  <a:lnTo>
                    <a:pt x="129273" y="88900"/>
                  </a:lnTo>
                  <a:lnTo>
                    <a:pt x="131394" y="87630"/>
                  </a:lnTo>
                  <a:lnTo>
                    <a:pt x="131991" y="88900"/>
                  </a:lnTo>
                  <a:lnTo>
                    <a:pt x="131445" y="88900"/>
                  </a:lnTo>
                  <a:lnTo>
                    <a:pt x="130175" y="90170"/>
                  </a:lnTo>
                  <a:lnTo>
                    <a:pt x="130378" y="90170"/>
                  </a:lnTo>
                  <a:lnTo>
                    <a:pt x="130314" y="91440"/>
                  </a:lnTo>
                  <a:lnTo>
                    <a:pt x="130327" y="92710"/>
                  </a:lnTo>
                  <a:lnTo>
                    <a:pt x="130657" y="93980"/>
                  </a:lnTo>
                  <a:lnTo>
                    <a:pt x="133121" y="93980"/>
                  </a:lnTo>
                  <a:lnTo>
                    <a:pt x="132981" y="95250"/>
                  </a:lnTo>
                  <a:lnTo>
                    <a:pt x="132816" y="95250"/>
                  </a:lnTo>
                  <a:lnTo>
                    <a:pt x="132816" y="96520"/>
                  </a:lnTo>
                  <a:lnTo>
                    <a:pt x="132651" y="97790"/>
                  </a:lnTo>
                  <a:lnTo>
                    <a:pt x="131965" y="97790"/>
                  </a:lnTo>
                  <a:lnTo>
                    <a:pt x="131991" y="96520"/>
                  </a:lnTo>
                  <a:lnTo>
                    <a:pt x="132816" y="96520"/>
                  </a:lnTo>
                  <a:lnTo>
                    <a:pt x="132816" y="95250"/>
                  </a:lnTo>
                  <a:lnTo>
                    <a:pt x="131394" y="95250"/>
                  </a:lnTo>
                  <a:lnTo>
                    <a:pt x="130721" y="96520"/>
                  </a:lnTo>
                  <a:lnTo>
                    <a:pt x="128981" y="96520"/>
                  </a:lnTo>
                  <a:lnTo>
                    <a:pt x="129336" y="97790"/>
                  </a:lnTo>
                  <a:lnTo>
                    <a:pt x="131864" y="97790"/>
                  </a:lnTo>
                  <a:lnTo>
                    <a:pt x="130911" y="99060"/>
                  </a:lnTo>
                  <a:lnTo>
                    <a:pt x="126619" y="99060"/>
                  </a:lnTo>
                  <a:lnTo>
                    <a:pt x="126072" y="97790"/>
                  </a:lnTo>
                  <a:lnTo>
                    <a:pt x="123723" y="97790"/>
                  </a:lnTo>
                  <a:lnTo>
                    <a:pt x="123532" y="99060"/>
                  </a:lnTo>
                  <a:lnTo>
                    <a:pt x="121856" y="99060"/>
                  </a:lnTo>
                  <a:lnTo>
                    <a:pt x="122085" y="97790"/>
                  </a:lnTo>
                  <a:lnTo>
                    <a:pt x="123266" y="97790"/>
                  </a:lnTo>
                  <a:lnTo>
                    <a:pt x="123583" y="96520"/>
                  </a:lnTo>
                  <a:lnTo>
                    <a:pt x="125399" y="96520"/>
                  </a:lnTo>
                  <a:lnTo>
                    <a:pt x="125869" y="95250"/>
                  </a:lnTo>
                  <a:lnTo>
                    <a:pt x="127393" y="95250"/>
                  </a:lnTo>
                  <a:lnTo>
                    <a:pt x="127952" y="93980"/>
                  </a:lnTo>
                  <a:lnTo>
                    <a:pt x="128524" y="93980"/>
                  </a:lnTo>
                  <a:lnTo>
                    <a:pt x="129108" y="92710"/>
                  </a:lnTo>
                  <a:lnTo>
                    <a:pt x="129374" y="92710"/>
                  </a:lnTo>
                  <a:lnTo>
                    <a:pt x="128765" y="90170"/>
                  </a:lnTo>
                  <a:lnTo>
                    <a:pt x="124460" y="90170"/>
                  </a:lnTo>
                  <a:lnTo>
                    <a:pt x="124460" y="91440"/>
                  </a:lnTo>
                  <a:lnTo>
                    <a:pt x="122555" y="91440"/>
                  </a:lnTo>
                  <a:lnTo>
                    <a:pt x="119824" y="92710"/>
                  </a:lnTo>
                  <a:lnTo>
                    <a:pt x="118656" y="92710"/>
                  </a:lnTo>
                  <a:lnTo>
                    <a:pt x="118275" y="93980"/>
                  </a:lnTo>
                  <a:lnTo>
                    <a:pt x="117094" y="93980"/>
                  </a:lnTo>
                  <a:lnTo>
                    <a:pt x="117259" y="95250"/>
                  </a:lnTo>
                  <a:lnTo>
                    <a:pt x="114541" y="95250"/>
                  </a:lnTo>
                  <a:lnTo>
                    <a:pt x="114198" y="96520"/>
                  </a:lnTo>
                  <a:lnTo>
                    <a:pt x="113436" y="96520"/>
                  </a:lnTo>
                  <a:lnTo>
                    <a:pt x="113309" y="97790"/>
                  </a:lnTo>
                  <a:lnTo>
                    <a:pt x="112928" y="97790"/>
                  </a:lnTo>
                  <a:lnTo>
                    <a:pt x="113030" y="96520"/>
                  </a:lnTo>
                  <a:lnTo>
                    <a:pt x="113271" y="96520"/>
                  </a:lnTo>
                  <a:lnTo>
                    <a:pt x="113322" y="95250"/>
                  </a:lnTo>
                  <a:lnTo>
                    <a:pt x="112674" y="95250"/>
                  </a:lnTo>
                  <a:lnTo>
                    <a:pt x="111912" y="96520"/>
                  </a:lnTo>
                  <a:lnTo>
                    <a:pt x="110210" y="96520"/>
                  </a:lnTo>
                  <a:lnTo>
                    <a:pt x="110515" y="97790"/>
                  </a:lnTo>
                  <a:lnTo>
                    <a:pt x="110096" y="97790"/>
                  </a:lnTo>
                  <a:lnTo>
                    <a:pt x="110096" y="96520"/>
                  </a:lnTo>
                  <a:lnTo>
                    <a:pt x="109499" y="96520"/>
                  </a:lnTo>
                  <a:lnTo>
                    <a:pt x="109067" y="97790"/>
                  </a:lnTo>
                  <a:lnTo>
                    <a:pt x="109499" y="99060"/>
                  </a:lnTo>
                  <a:lnTo>
                    <a:pt x="109181" y="99060"/>
                  </a:lnTo>
                  <a:lnTo>
                    <a:pt x="108737" y="97790"/>
                  </a:lnTo>
                  <a:lnTo>
                    <a:pt x="108369" y="97790"/>
                  </a:lnTo>
                  <a:lnTo>
                    <a:pt x="108458" y="99060"/>
                  </a:lnTo>
                  <a:lnTo>
                    <a:pt x="108597" y="99060"/>
                  </a:lnTo>
                  <a:lnTo>
                    <a:pt x="108724" y="100203"/>
                  </a:lnTo>
                  <a:lnTo>
                    <a:pt x="108305" y="99060"/>
                  </a:lnTo>
                  <a:lnTo>
                    <a:pt x="106870" y="99060"/>
                  </a:lnTo>
                  <a:lnTo>
                    <a:pt x="106870" y="100330"/>
                  </a:lnTo>
                  <a:lnTo>
                    <a:pt x="106756" y="101600"/>
                  </a:lnTo>
                  <a:lnTo>
                    <a:pt x="106464" y="100330"/>
                  </a:lnTo>
                  <a:lnTo>
                    <a:pt x="106324" y="100330"/>
                  </a:lnTo>
                  <a:lnTo>
                    <a:pt x="106222" y="101600"/>
                  </a:lnTo>
                  <a:lnTo>
                    <a:pt x="105854" y="101600"/>
                  </a:lnTo>
                  <a:lnTo>
                    <a:pt x="105410" y="102870"/>
                  </a:lnTo>
                  <a:lnTo>
                    <a:pt x="105752" y="102870"/>
                  </a:lnTo>
                  <a:lnTo>
                    <a:pt x="105702" y="104140"/>
                  </a:lnTo>
                  <a:lnTo>
                    <a:pt x="105575" y="104140"/>
                  </a:lnTo>
                  <a:lnTo>
                    <a:pt x="105638" y="105410"/>
                  </a:lnTo>
                  <a:lnTo>
                    <a:pt x="105321" y="105410"/>
                  </a:lnTo>
                  <a:lnTo>
                    <a:pt x="104902" y="104140"/>
                  </a:lnTo>
                  <a:lnTo>
                    <a:pt x="104495" y="104140"/>
                  </a:lnTo>
                  <a:lnTo>
                    <a:pt x="104216" y="105410"/>
                  </a:lnTo>
                  <a:lnTo>
                    <a:pt x="104076" y="105410"/>
                  </a:lnTo>
                  <a:lnTo>
                    <a:pt x="104330" y="106680"/>
                  </a:lnTo>
                  <a:lnTo>
                    <a:pt x="104457" y="106680"/>
                  </a:lnTo>
                  <a:lnTo>
                    <a:pt x="105092" y="107950"/>
                  </a:lnTo>
                  <a:lnTo>
                    <a:pt x="104444" y="107950"/>
                  </a:lnTo>
                  <a:lnTo>
                    <a:pt x="104076" y="106680"/>
                  </a:lnTo>
                  <a:lnTo>
                    <a:pt x="103835" y="107950"/>
                  </a:lnTo>
                  <a:lnTo>
                    <a:pt x="104190" y="109220"/>
                  </a:lnTo>
                  <a:lnTo>
                    <a:pt x="103136" y="109220"/>
                  </a:lnTo>
                  <a:lnTo>
                    <a:pt x="103124" y="110490"/>
                  </a:lnTo>
                  <a:lnTo>
                    <a:pt x="102641" y="110490"/>
                  </a:lnTo>
                  <a:lnTo>
                    <a:pt x="103085" y="111760"/>
                  </a:lnTo>
                  <a:lnTo>
                    <a:pt x="103390" y="111760"/>
                  </a:lnTo>
                  <a:lnTo>
                    <a:pt x="102692" y="114300"/>
                  </a:lnTo>
                  <a:lnTo>
                    <a:pt x="103403" y="114300"/>
                  </a:lnTo>
                  <a:lnTo>
                    <a:pt x="104203" y="111760"/>
                  </a:lnTo>
                  <a:lnTo>
                    <a:pt x="104597" y="111760"/>
                  </a:lnTo>
                  <a:lnTo>
                    <a:pt x="105067" y="113030"/>
                  </a:lnTo>
                  <a:lnTo>
                    <a:pt x="105257" y="114300"/>
                  </a:lnTo>
                  <a:lnTo>
                    <a:pt x="105257" y="116840"/>
                  </a:lnTo>
                  <a:lnTo>
                    <a:pt x="105422" y="116840"/>
                  </a:lnTo>
                  <a:lnTo>
                    <a:pt x="105448" y="118110"/>
                  </a:lnTo>
                  <a:lnTo>
                    <a:pt x="105981" y="118110"/>
                  </a:lnTo>
                  <a:lnTo>
                    <a:pt x="106133" y="119380"/>
                  </a:lnTo>
                  <a:lnTo>
                    <a:pt x="106540" y="119380"/>
                  </a:lnTo>
                  <a:lnTo>
                    <a:pt x="106514" y="120650"/>
                  </a:lnTo>
                  <a:lnTo>
                    <a:pt x="105930" y="120650"/>
                  </a:lnTo>
                  <a:lnTo>
                    <a:pt x="105867" y="121920"/>
                  </a:lnTo>
                  <a:lnTo>
                    <a:pt x="106514" y="121920"/>
                  </a:lnTo>
                  <a:lnTo>
                    <a:pt x="106565" y="123190"/>
                  </a:lnTo>
                  <a:lnTo>
                    <a:pt x="106730" y="124460"/>
                  </a:lnTo>
                  <a:lnTo>
                    <a:pt x="106438" y="124460"/>
                  </a:lnTo>
                  <a:lnTo>
                    <a:pt x="106654" y="125730"/>
                  </a:lnTo>
                  <a:lnTo>
                    <a:pt x="105638" y="125730"/>
                  </a:lnTo>
                  <a:lnTo>
                    <a:pt x="105943" y="127000"/>
                  </a:lnTo>
                  <a:lnTo>
                    <a:pt x="105168" y="127000"/>
                  </a:lnTo>
                  <a:lnTo>
                    <a:pt x="105752" y="128270"/>
                  </a:lnTo>
                  <a:lnTo>
                    <a:pt x="105397" y="128270"/>
                  </a:lnTo>
                  <a:lnTo>
                    <a:pt x="105448" y="129540"/>
                  </a:lnTo>
                  <a:lnTo>
                    <a:pt x="105308" y="129540"/>
                  </a:lnTo>
                  <a:lnTo>
                    <a:pt x="105257" y="130810"/>
                  </a:lnTo>
                  <a:lnTo>
                    <a:pt x="104965" y="130810"/>
                  </a:lnTo>
                  <a:lnTo>
                    <a:pt x="104736" y="132080"/>
                  </a:lnTo>
                  <a:lnTo>
                    <a:pt x="104368" y="132080"/>
                  </a:lnTo>
                  <a:lnTo>
                    <a:pt x="104635" y="133350"/>
                  </a:lnTo>
                  <a:lnTo>
                    <a:pt x="105016" y="133350"/>
                  </a:lnTo>
                  <a:lnTo>
                    <a:pt x="105778" y="134620"/>
                  </a:lnTo>
                  <a:lnTo>
                    <a:pt x="106235" y="134620"/>
                  </a:lnTo>
                  <a:lnTo>
                    <a:pt x="106222" y="135890"/>
                  </a:lnTo>
                  <a:lnTo>
                    <a:pt x="107391" y="135890"/>
                  </a:lnTo>
                  <a:lnTo>
                    <a:pt x="107480" y="137160"/>
                  </a:lnTo>
                  <a:lnTo>
                    <a:pt x="108356" y="137160"/>
                  </a:lnTo>
                  <a:lnTo>
                    <a:pt x="108623" y="138430"/>
                  </a:lnTo>
                  <a:lnTo>
                    <a:pt x="109258" y="138430"/>
                  </a:lnTo>
                  <a:lnTo>
                    <a:pt x="109575" y="139700"/>
                  </a:lnTo>
                  <a:lnTo>
                    <a:pt x="109918" y="138430"/>
                  </a:lnTo>
                  <a:lnTo>
                    <a:pt x="110451" y="138430"/>
                  </a:lnTo>
                  <a:lnTo>
                    <a:pt x="110350" y="139700"/>
                  </a:lnTo>
                  <a:lnTo>
                    <a:pt x="111213" y="140970"/>
                  </a:lnTo>
                  <a:lnTo>
                    <a:pt x="112725" y="140970"/>
                  </a:lnTo>
                  <a:lnTo>
                    <a:pt x="113766" y="139700"/>
                  </a:lnTo>
                  <a:lnTo>
                    <a:pt x="114617" y="139700"/>
                  </a:lnTo>
                  <a:lnTo>
                    <a:pt x="114871" y="138430"/>
                  </a:lnTo>
                  <a:lnTo>
                    <a:pt x="115163" y="138430"/>
                  </a:lnTo>
                  <a:lnTo>
                    <a:pt x="115150" y="134620"/>
                  </a:lnTo>
                  <a:lnTo>
                    <a:pt x="115557" y="134620"/>
                  </a:lnTo>
                  <a:lnTo>
                    <a:pt x="115189" y="133350"/>
                  </a:lnTo>
                  <a:lnTo>
                    <a:pt x="116344" y="133350"/>
                  </a:lnTo>
                  <a:lnTo>
                    <a:pt x="117005" y="134620"/>
                  </a:lnTo>
                  <a:lnTo>
                    <a:pt x="118732" y="134620"/>
                  </a:lnTo>
                  <a:lnTo>
                    <a:pt x="119227" y="135890"/>
                  </a:lnTo>
                  <a:lnTo>
                    <a:pt x="120294" y="135890"/>
                  </a:lnTo>
                  <a:lnTo>
                    <a:pt x="121615" y="137160"/>
                  </a:lnTo>
                  <a:lnTo>
                    <a:pt x="123494" y="137160"/>
                  </a:lnTo>
                  <a:lnTo>
                    <a:pt x="123532" y="138430"/>
                  </a:lnTo>
                  <a:lnTo>
                    <a:pt x="123202" y="138430"/>
                  </a:lnTo>
                  <a:lnTo>
                    <a:pt x="123469" y="139700"/>
                  </a:lnTo>
                  <a:lnTo>
                    <a:pt x="122567" y="139700"/>
                  </a:lnTo>
                  <a:lnTo>
                    <a:pt x="122593" y="140970"/>
                  </a:lnTo>
                  <a:lnTo>
                    <a:pt x="123063" y="140970"/>
                  </a:lnTo>
                  <a:lnTo>
                    <a:pt x="123672" y="142240"/>
                  </a:lnTo>
                  <a:lnTo>
                    <a:pt x="124980" y="142240"/>
                  </a:lnTo>
                  <a:lnTo>
                    <a:pt x="124637" y="143510"/>
                  </a:lnTo>
                  <a:lnTo>
                    <a:pt x="125247" y="143510"/>
                  </a:lnTo>
                  <a:lnTo>
                    <a:pt x="126060" y="143510"/>
                  </a:lnTo>
                  <a:lnTo>
                    <a:pt x="126199" y="142240"/>
                  </a:lnTo>
                  <a:lnTo>
                    <a:pt x="126415" y="140970"/>
                  </a:lnTo>
                  <a:lnTo>
                    <a:pt x="125399" y="140970"/>
                  </a:lnTo>
                  <a:lnTo>
                    <a:pt x="125425" y="139700"/>
                  </a:lnTo>
                  <a:lnTo>
                    <a:pt x="126263" y="139700"/>
                  </a:lnTo>
                  <a:lnTo>
                    <a:pt x="127406" y="138430"/>
                  </a:lnTo>
                  <a:lnTo>
                    <a:pt x="127533" y="138430"/>
                  </a:lnTo>
                  <a:lnTo>
                    <a:pt x="127279" y="137160"/>
                  </a:lnTo>
                  <a:lnTo>
                    <a:pt x="126720" y="137160"/>
                  </a:lnTo>
                  <a:lnTo>
                    <a:pt x="126669" y="135890"/>
                  </a:lnTo>
                  <a:lnTo>
                    <a:pt x="126834" y="135890"/>
                  </a:lnTo>
                  <a:lnTo>
                    <a:pt x="127279" y="134620"/>
                  </a:lnTo>
                  <a:lnTo>
                    <a:pt x="128282" y="134620"/>
                  </a:lnTo>
                  <a:lnTo>
                    <a:pt x="128003" y="133350"/>
                  </a:lnTo>
                  <a:lnTo>
                    <a:pt x="128536" y="133350"/>
                  </a:lnTo>
                  <a:lnTo>
                    <a:pt x="128219" y="132080"/>
                  </a:lnTo>
                  <a:lnTo>
                    <a:pt x="127508" y="130810"/>
                  </a:lnTo>
                  <a:lnTo>
                    <a:pt x="126834" y="130810"/>
                  </a:lnTo>
                  <a:lnTo>
                    <a:pt x="126974" y="132080"/>
                  </a:lnTo>
                  <a:lnTo>
                    <a:pt x="126453" y="130810"/>
                  </a:lnTo>
                  <a:lnTo>
                    <a:pt x="125844" y="130810"/>
                  </a:lnTo>
                  <a:lnTo>
                    <a:pt x="125412" y="129540"/>
                  </a:lnTo>
                  <a:lnTo>
                    <a:pt x="125183" y="129540"/>
                  </a:lnTo>
                  <a:lnTo>
                    <a:pt x="124294" y="128270"/>
                  </a:lnTo>
                  <a:lnTo>
                    <a:pt x="124053" y="128270"/>
                  </a:lnTo>
                  <a:lnTo>
                    <a:pt x="124409" y="127000"/>
                  </a:lnTo>
                  <a:lnTo>
                    <a:pt x="124548" y="125730"/>
                  </a:lnTo>
                  <a:lnTo>
                    <a:pt x="124955" y="125730"/>
                  </a:lnTo>
                  <a:lnTo>
                    <a:pt x="124764" y="124460"/>
                  </a:lnTo>
                  <a:lnTo>
                    <a:pt x="124155" y="124460"/>
                  </a:lnTo>
                  <a:lnTo>
                    <a:pt x="124066" y="123190"/>
                  </a:lnTo>
                  <a:lnTo>
                    <a:pt x="121907" y="123190"/>
                  </a:lnTo>
                  <a:lnTo>
                    <a:pt x="121843" y="121920"/>
                  </a:lnTo>
                  <a:lnTo>
                    <a:pt x="121310" y="121920"/>
                  </a:lnTo>
                  <a:lnTo>
                    <a:pt x="120675" y="123190"/>
                  </a:lnTo>
                  <a:lnTo>
                    <a:pt x="119240" y="123190"/>
                  </a:lnTo>
                  <a:lnTo>
                    <a:pt x="118338" y="121920"/>
                  </a:lnTo>
                  <a:lnTo>
                    <a:pt x="118592" y="121920"/>
                  </a:lnTo>
                  <a:lnTo>
                    <a:pt x="118160" y="120650"/>
                  </a:lnTo>
                  <a:lnTo>
                    <a:pt x="117602" y="120650"/>
                  </a:lnTo>
                  <a:lnTo>
                    <a:pt x="117348" y="119380"/>
                  </a:lnTo>
                  <a:lnTo>
                    <a:pt x="116992" y="118110"/>
                  </a:lnTo>
                  <a:lnTo>
                    <a:pt x="116928" y="116840"/>
                  </a:lnTo>
                  <a:lnTo>
                    <a:pt x="117259" y="115570"/>
                  </a:lnTo>
                  <a:lnTo>
                    <a:pt x="117386" y="114300"/>
                  </a:lnTo>
                  <a:lnTo>
                    <a:pt x="117259" y="113030"/>
                  </a:lnTo>
                  <a:lnTo>
                    <a:pt x="117132" y="113030"/>
                  </a:lnTo>
                  <a:lnTo>
                    <a:pt x="116840" y="111760"/>
                  </a:lnTo>
                  <a:lnTo>
                    <a:pt x="115671" y="111760"/>
                  </a:lnTo>
                  <a:lnTo>
                    <a:pt x="115608" y="110490"/>
                  </a:lnTo>
                  <a:lnTo>
                    <a:pt x="115709" y="109220"/>
                  </a:lnTo>
                  <a:lnTo>
                    <a:pt x="115951" y="109220"/>
                  </a:lnTo>
                  <a:lnTo>
                    <a:pt x="116357" y="107950"/>
                  </a:lnTo>
                  <a:lnTo>
                    <a:pt x="118300" y="107950"/>
                  </a:lnTo>
                  <a:lnTo>
                    <a:pt x="118605" y="109220"/>
                  </a:lnTo>
                  <a:lnTo>
                    <a:pt x="118795" y="109220"/>
                  </a:lnTo>
                  <a:lnTo>
                    <a:pt x="118935" y="110490"/>
                  </a:lnTo>
                  <a:lnTo>
                    <a:pt x="119087" y="110490"/>
                  </a:lnTo>
                  <a:lnTo>
                    <a:pt x="119176" y="111760"/>
                  </a:lnTo>
                  <a:lnTo>
                    <a:pt x="119341" y="111760"/>
                  </a:lnTo>
                  <a:lnTo>
                    <a:pt x="119468" y="114300"/>
                  </a:lnTo>
                  <a:lnTo>
                    <a:pt x="119849" y="115570"/>
                  </a:lnTo>
                  <a:lnTo>
                    <a:pt x="120040" y="116840"/>
                  </a:lnTo>
                  <a:lnTo>
                    <a:pt x="122351" y="116840"/>
                  </a:lnTo>
                  <a:lnTo>
                    <a:pt x="122809" y="118110"/>
                  </a:lnTo>
                  <a:lnTo>
                    <a:pt x="123393" y="118110"/>
                  </a:lnTo>
                  <a:lnTo>
                    <a:pt x="123926" y="119380"/>
                  </a:lnTo>
                  <a:lnTo>
                    <a:pt x="126949" y="119380"/>
                  </a:lnTo>
                  <a:lnTo>
                    <a:pt x="127292" y="118110"/>
                  </a:lnTo>
                  <a:lnTo>
                    <a:pt x="128536" y="118110"/>
                  </a:lnTo>
                  <a:lnTo>
                    <a:pt x="128917" y="116840"/>
                  </a:lnTo>
                  <a:lnTo>
                    <a:pt x="129247" y="116840"/>
                  </a:lnTo>
                  <a:lnTo>
                    <a:pt x="129425" y="115570"/>
                  </a:lnTo>
                  <a:lnTo>
                    <a:pt x="130009" y="115570"/>
                  </a:lnTo>
                  <a:lnTo>
                    <a:pt x="130403" y="114300"/>
                  </a:lnTo>
                  <a:lnTo>
                    <a:pt x="130962" y="114300"/>
                  </a:lnTo>
                  <a:lnTo>
                    <a:pt x="131152" y="113030"/>
                  </a:lnTo>
                  <a:lnTo>
                    <a:pt x="131673" y="113030"/>
                  </a:lnTo>
                  <a:lnTo>
                    <a:pt x="131927" y="111760"/>
                  </a:lnTo>
                  <a:lnTo>
                    <a:pt x="134213" y="111760"/>
                  </a:lnTo>
                  <a:lnTo>
                    <a:pt x="134086" y="113030"/>
                  </a:lnTo>
                  <a:lnTo>
                    <a:pt x="133731" y="113030"/>
                  </a:lnTo>
                  <a:lnTo>
                    <a:pt x="133832" y="114300"/>
                  </a:lnTo>
                  <a:lnTo>
                    <a:pt x="133388" y="114300"/>
                  </a:lnTo>
                  <a:lnTo>
                    <a:pt x="132994" y="115570"/>
                  </a:lnTo>
                  <a:lnTo>
                    <a:pt x="131165" y="115570"/>
                  </a:lnTo>
                  <a:lnTo>
                    <a:pt x="131013" y="116840"/>
                  </a:lnTo>
                  <a:lnTo>
                    <a:pt x="130657" y="118110"/>
                  </a:lnTo>
                  <a:lnTo>
                    <a:pt x="130136" y="118110"/>
                  </a:lnTo>
                  <a:lnTo>
                    <a:pt x="130124" y="119380"/>
                  </a:lnTo>
                  <a:lnTo>
                    <a:pt x="129857" y="119380"/>
                  </a:lnTo>
                  <a:lnTo>
                    <a:pt x="130467" y="120650"/>
                  </a:lnTo>
                  <a:lnTo>
                    <a:pt x="129959" y="120650"/>
                  </a:lnTo>
                  <a:lnTo>
                    <a:pt x="130035" y="121920"/>
                  </a:lnTo>
                  <a:lnTo>
                    <a:pt x="129819" y="123190"/>
                  </a:lnTo>
                  <a:lnTo>
                    <a:pt x="130695" y="123190"/>
                  </a:lnTo>
                  <a:lnTo>
                    <a:pt x="131216" y="124460"/>
                  </a:lnTo>
                  <a:lnTo>
                    <a:pt x="131254" y="123190"/>
                  </a:lnTo>
                  <a:lnTo>
                    <a:pt x="131343" y="121920"/>
                  </a:lnTo>
                  <a:lnTo>
                    <a:pt x="131584" y="121920"/>
                  </a:lnTo>
                  <a:lnTo>
                    <a:pt x="130962" y="120650"/>
                  </a:lnTo>
                  <a:lnTo>
                    <a:pt x="133489" y="120650"/>
                  </a:lnTo>
                  <a:lnTo>
                    <a:pt x="134073" y="121920"/>
                  </a:lnTo>
                  <a:lnTo>
                    <a:pt x="135432" y="121920"/>
                  </a:lnTo>
                  <a:lnTo>
                    <a:pt x="135178" y="123190"/>
                  </a:lnTo>
                  <a:lnTo>
                    <a:pt x="131749" y="123190"/>
                  </a:lnTo>
                  <a:lnTo>
                    <a:pt x="131737" y="125730"/>
                  </a:lnTo>
                  <a:lnTo>
                    <a:pt x="132168" y="125730"/>
                  </a:lnTo>
                  <a:lnTo>
                    <a:pt x="132461" y="127000"/>
                  </a:lnTo>
                  <a:lnTo>
                    <a:pt x="133261" y="128270"/>
                  </a:lnTo>
                  <a:lnTo>
                    <a:pt x="134442" y="128270"/>
                  </a:lnTo>
                  <a:lnTo>
                    <a:pt x="135458" y="129540"/>
                  </a:lnTo>
                  <a:lnTo>
                    <a:pt x="135953" y="130810"/>
                  </a:lnTo>
                  <a:lnTo>
                    <a:pt x="135356" y="132080"/>
                  </a:lnTo>
                  <a:lnTo>
                    <a:pt x="135839" y="132080"/>
                  </a:lnTo>
                  <a:lnTo>
                    <a:pt x="136067" y="133350"/>
                  </a:lnTo>
                  <a:lnTo>
                    <a:pt x="135839" y="133350"/>
                  </a:lnTo>
                  <a:lnTo>
                    <a:pt x="135750" y="134620"/>
                  </a:lnTo>
                  <a:lnTo>
                    <a:pt x="133146" y="134620"/>
                  </a:lnTo>
                  <a:lnTo>
                    <a:pt x="132295" y="135890"/>
                  </a:lnTo>
                  <a:lnTo>
                    <a:pt x="132829" y="138430"/>
                  </a:lnTo>
                  <a:lnTo>
                    <a:pt x="131330" y="139700"/>
                  </a:lnTo>
                  <a:lnTo>
                    <a:pt x="130441" y="140970"/>
                  </a:lnTo>
                  <a:lnTo>
                    <a:pt x="127863" y="140970"/>
                  </a:lnTo>
                  <a:lnTo>
                    <a:pt x="127660" y="142240"/>
                  </a:lnTo>
                  <a:lnTo>
                    <a:pt x="127241" y="142240"/>
                  </a:lnTo>
                  <a:lnTo>
                    <a:pt x="127139" y="143510"/>
                  </a:lnTo>
                  <a:lnTo>
                    <a:pt x="126669" y="143510"/>
                  </a:lnTo>
                  <a:lnTo>
                    <a:pt x="126631" y="144780"/>
                  </a:lnTo>
                  <a:lnTo>
                    <a:pt x="125984" y="144780"/>
                  </a:lnTo>
                  <a:lnTo>
                    <a:pt x="125247" y="143510"/>
                  </a:lnTo>
                  <a:lnTo>
                    <a:pt x="124599" y="144780"/>
                  </a:lnTo>
                  <a:lnTo>
                    <a:pt x="123355" y="143510"/>
                  </a:lnTo>
                  <a:lnTo>
                    <a:pt x="121881" y="143510"/>
                  </a:lnTo>
                  <a:lnTo>
                    <a:pt x="121666" y="142240"/>
                  </a:lnTo>
                  <a:lnTo>
                    <a:pt x="121310" y="140970"/>
                  </a:lnTo>
                  <a:lnTo>
                    <a:pt x="120891" y="139700"/>
                  </a:lnTo>
                  <a:lnTo>
                    <a:pt x="119900" y="139700"/>
                  </a:lnTo>
                  <a:lnTo>
                    <a:pt x="119532" y="138430"/>
                  </a:lnTo>
                  <a:lnTo>
                    <a:pt x="119100" y="137160"/>
                  </a:lnTo>
                  <a:lnTo>
                    <a:pt x="117906" y="137160"/>
                  </a:lnTo>
                  <a:lnTo>
                    <a:pt x="117729" y="138430"/>
                  </a:lnTo>
                  <a:lnTo>
                    <a:pt x="117640" y="139700"/>
                  </a:lnTo>
                  <a:lnTo>
                    <a:pt x="117322" y="139700"/>
                  </a:lnTo>
                  <a:lnTo>
                    <a:pt x="117132" y="140970"/>
                  </a:lnTo>
                  <a:lnTo>
                    <a:pt x="117259" y="142240"/>
                  </a:lnTo>
                  <a:lnTo>
                    <a:pt x="118630" y="143510"/>
                  </a:lnTo>
                  <a:lnTo>
                    <a:pt x="119329" y="144780"/>
                  </a:lnTo>
                  <a:lnTo>
                    <a:pt x="119748" y="144780"/>
                  </a:lnTo>
                  <a:lnTo>
                    <a:pt x="120345" y="146050"/>
                  </a:lnTo>
                  <a:lnTo>
                    <a:pt x="121056" y="146050"/>
                  </a:lnTo>
                  <a:lnTo>
                    <a:pt x="121475" y="147320"/>
                  </a:lnTo>
                  <a:lnTo>
                    <a:pt x="121742" y="147320"/>
                  </a:lnTo>
                  <a:lnTo>
                    <a:pt x="121907" y="146050"/>
                  </a:lnTo>
                  <a:lnTo>
                    <a:pt x="122212" y="147320"/>
                  </a:lnTo>
                  <a:lnTo>
                    <a:pt x="123380" y="147320"/>
                  </a:lnTo>
                  <a:lnTo>
                    <a:pt x="123342" y="148590"/>
                  </a:lnTo>
                  <a:lnTo>
                    <a:pt x="123113" y="149860"/>
                  </a:lnTo>
                  <a:lnTo>
                    <a:pt x="122720" y="148590"/>
                  </a:lnTo>
                  <a:lnTo>
                    <a:pt x="121894" y="149860"/>
                  </a:lnTo>
                  <a:lnTo>
                    <a:pt x="121742" y="151130"/>
                  </a:lnTo>
                  <a:lnTo>
                    <a:pt x="121196" y="152400"/>
                  </a:lnTo>
                  <a:lnTo>
                    <a:pt x="120662" y="152400"/>
                  </a:lnTo>
                  <a:lnTo>
                    <a:pt x="120091" y="153670"/>
                  </a:lnTo>
                  <a:lnTo>
                    <a:pt x="120192" y="154940"/>
                  </a:lnTo>
                  <a:lnTo>
                    <a:pt x="120599" y="156210"/>
                  </a:lnTo>
                  <a:lnTo>
                    <a:pt x="120865" y="157480"/>
                  </a:lnTo>
                  <a:lnTo>
                    <a:pt x="120954" y="160020"/>
                  </a:lnTo>
                  <a:lnTo>
                    <a:pt x="120713" y="160020"/>
                  </a:lnTo>
                  <a:lnTo>
                    <a:pt x="120332" y="161290"/>
                  </a:lnTo>
                  <a:lnTo>
                    <a:pt x="120269" y="162560"/>
                  </a:lnTo>
                  <a:lnTo>
                    <a:pt x="120116" y="162560"/>
                  </a:lnTo>
                  <a:lnTo>
                    <a:pt x="119900" y="163830"/>
                  </a:lnTo>
                  <a:lnTo>
                    <a:pt x="119494" y="163830"/>
                  </a:lnTo>
                  <a:lnTo>
                    <a:pt x="119570" y="165100"/>
                  </a:lnTo>
                  <a:lnTo>
                    <a:pt x="120218" y="165100"/>
                  </a:lnTo>
                  <a:lnTo>
                    <a:pt x="120434" y="167640"/>
                  </a:lnTo>
                  <a:lnTo>
                    <a:pt x="120230" y="167640"/>
                  </a:lnTo>
                  <a:lnTo>
                    <a:pt x="119672" y="168910"/>
                  </a:lnTo>
                  <a:lnTo>
                    <a:pt x="119557" y="170180"/>
                  </a:lnTo>
                  <a:lnTo>
                    <a:pt x="119976" y="170180"/>
                  </a:lnTo>
                  <a:lnTo>
                    <a:pt x="119824" y="171450"/>
                  </a:lnTo>
                  <a:lnTo>
                    <a:pt x="118351" y="171450"/>
                  </a:lnTo>
                  <a:lnTo>
                    <a:pt x="118211" y="172720"/>
                  </a:lnTo>
                  <a:lnTo>
                    <a:pt x="118148" y="171450"/>
                  </a:lnTo>
                  <a:lnTo>
                    <a:pt x="116357" y="171450"/>
                  </a:lnTo>
                  <a:lnTo>
                    <a:pt x="116357" y="172720"/>
                  </a:lnTo>
                  <a:lnTo>
                    <a:pt x="117817" y="172720"/>
                  </a:lnTo>
                  <a:lnTo>
                    <a:pt x="118364" y="173990"/>
                  </a:lnTo>
                  <a:lnTo>
                    <a:pt x="118694" y="173990"/>
                  </a:lnTo>
                  <a:lnTo>
                    <a:pt x="118783" y="175260"/>
                  </a:lnTo>
                  <a:lnTo>
                    <a:pt x="117868" y="175260"/>
                  </a:lnTo>
                  <a:lnTo>
                    <a:pt x="117551" y="176530"/>
                  </a:lnTo>
                  <a:lnTo>
                    <a:pt x="115709" y="176530"/>
                  </a:lnTo>
                  <a:lnTo>
                    <a:pt x="115531" y="177800"/>
                  </a:lnTo>
                  <a:lnTo>
                    <a:pt x="114858" y="177800"/>
                  </a:lnTo>
                  <a:lnTo>
                    <a:pt x="114541" y="179070"/>
                  </a:lnTo>
                  <a:lnTo>
                    <a:pt x="114249" y="179070"/>
                  </a:lnTo>
                  <a:lnTo>
                    <a:pt x="114503" y="180340"/>
                  </a:lnTo>
                  <a:lnTo>
                    <a:pt x="119672" y="180340"/>
                  </a:lnTo>
                  <a:lnTo>
                    <a:pt x="119837" y="179070"/>
                  </a:lnTo>
                  <a:lnTo>
                    <a:pt x="120002" y="180340"/>
                  </a:lnTo>
                  <a:lnTo>
                    <a:pt x="121488" y="180340"/>
                  </a:lnTo>
                  <a:lnTo>
                    <a:pt x="122148" y="181610"/>
                  </a:lnTo>
                  <a:lnTo>
                    <a:pt x="124472" y="181610"/>
                  </a:lnTo>
                  <a:lnTo>
                    <a:pt x="124929" y="182880"/>
                  </a:lnTo>
                  <a:lnTo>
                    <a:pt x="125323" y="182880"/>
                  </a:lnTo>
                  <a:lnTo>
                    <a:pt x="126174" y="185420"/>
                  </a:lnTo>
                  <a:lnTo>
                    <a:pt x="126580" y="185420"/>
                  </a:lnTo>
                  <a:lnTo>
                    <a:pt x="127584" y="187960"/>
                  </a:lnTo>
                  <a:lnTo>
                    <a:pt x="128270" y="189230"/>
                  </a:lnTo>
                  <a:lnTo>
                    <a:pt x="127825" y="190500"/>
                  </a:lnTo>
                  <a:lnTo>
                    <a:pt x="127165" y="191770"/>
                  </a:lnTo>
                  <a:lnTo>
                    <a:pt x="125730" y="191770"/>
                  </a:lnTo>
                  <a:lnTo>
                    <a:pt x="125488" y="193040"/>
                  </a:lnTo>
                  <a:lnTo>
                    <a:pt x="125298" y="193040"/>
                  </a:lnTo>
                  <a:lnTo>
                    <a:pt x="122821" y="194310"/>
                  </a:lnTo>
                  <a:lnTo>
                    <a:pt x="122440" y="194310"/>
                  </a:lnTo>
                  <a:lnTo>
                    <a:pt x="121412" y="195580"/>
                  </a:lnTo>
                  <a:lnTo>
                    <a:pt x="120142" y="196850"/>
                  </a:lnTo>
                  <a:lnTo>
                    <a:pt x="117754" y="196850"/>
                  </a:lnTo>
                  <a:lnTo>
                    <a:pt x="117500" y="198120"/>
                  </a:lnTo>
                  <a:lnTo>
                    <a:pt x="117538" y="199390"/>
                  </a:lnTo>
                  <a:lnTo>
                    <a:pt x="117132" y="199390"/>
                  </a:lnTo>
                  <a:lnTo>
                    <a:pt x="116840" y="200660"/>
                  </a:lnTo>
                  <a:lnTo>
                    <a:pt x="117132" y="201930"/>
                  </a:lnTo>
                  <a:lnTo>
                    <a:pt x="118364" y="201930"/>
                  </a:lnTo>
                  <a:lnTo>
                    <a:pt x="118973" y="204470"/>
                  </a:lnTo>
                  <a:lnTo>
                    <a:pt x="119291" y="204470"/>
                  </a:lnTo>
                  <a:lnTo>
                    <a:pt x="119837" y="205740"/>
                  </a:lnTo>
                  <a:lnTo>
                    <a:pt x="120497" y="205740"/>
                  </a:lnTo>
                  <a:lnTo>
                    <a:pt x="120789" y="207010"/>
                  </a:lnTo>
                  <a:lnTo>
                    <a:pt x="121272" y="207010"/>
                  </a:lnTo>
                  <a:lnTo>
                    <a:pt x="121716" y="208280"/>
                  </a:lnTo>
                  <a:lnTo>
                    <a:pt x="122148" y="208280"/>
                  </a:lnTo>
                  <a:lnTo>
                    <a:pt x="122923" y="210820"/>
                  </a:lnTo>
                  <a:lnTo>
                    <a:pt x="123405" y="213360"/>
                  </a:lnTo>
                  <a:lnTo>
                    <a:pt x="123736" y="214630"/>
                  </a:lnTo>
                  <a:lnTo>
                    <a:pt x="124650" y="215900"/>
                  </a:lnTo>
                  <a:lnTo>
                    <a:pt x="126428" y="215900"/>
                  </a:lnTo>
                  <a:lnTo>
                    <a:pt x="127038" y="217170"/>
                  </a:lnTo>
                  <a:lnTo>
                    <a:pt x="127368" y="218440"/>
                  </a:lnTo>
                  <a:lnTo>
                    <a:pt x="128536" y="219710"/>
                  </a:lnTo>
                  <a:lnTo>
                    <a:pt x="128638" y="220980"/>
                  </a:lnTo>
                  <a:lnTo>
                    <a:pt x="129019" y="220980"/>
                  </a:lnTo>
                  <a:lnTo>
                    <a:pt x="129247" y="219710"/>
                  </a:lnTo>
                  <a:lnTo>
                    <a:pt x="129679" y="219710"/>
                  </a:lnTo>
                  <a:lnTo>
                    <a:pt x="130390" y="218440"/>
                  </a:lnTo>
                  <a:lnTo>
                    <a:pt x="131013" y="218440"/>
                  </a:lnTo>
                  <a:lnTo>
                    <a:pt x="131000" y="217170"/>
                  </a:lnTo>
                  <a:lnTo>
                    <a:pt x="134073" y="217170"/>
                  </a:lnTo>
                  <a:lnTo>
                    <a:pt x="134797" y="218440"/>
                  </a:lnTo>
                  <a:lnTo>
                    <a:pt x="137121" y="218440"/>
                  </a:lnTo>
                  <a:lnTo>
                    <a:pt x="137502" y="217170"/>
                  </a:lnTo>
                  <a:lnTo>
                    <a:pt x="137668" y="217170"/>
                  </a:lnTo>
                  <a:lnTo>
                    <a:pt x="137553" y="215900"/>
                  </a:lnTo>
                  <a:lnTo>
                    <a:pt x="137782" y="214630"/>
                  </a:lnTo>
                  <a:lnTo>
                    <a:pt x="138442" y="214630"/>
                  </a:lnTo>
                  <a:lnTo>
                    <a:pt x="139153" y="213360"/>
                  </a:lnTo>
                  <a:lnTo>
                    <a:pt x="139509" y="213360"/>
                  </a:lnTo>
                  <a:lnTo>
                    <a:pt x="140042" y="212090"/>
                  </a:lnTo>
                  <a:lnTo>
                    <a:pt x="141414" y="212090"/>
                  </a:lnTo>
                  <a:lnTo>
                    <a:pt x="141693" y="210820"/>
                  </a:lnTo>
                  <a:lnTo>
                    <a:pt x="141960" y="210820"/>
                  </a:lnTo>
                  <a:lnTo>
                    <a:pt x="141820" y="209550"/>
                  </a:lnTo>
                  <a:lnTo>
                    <a:pt x="141592" y="208280"/>
                  </a:lnTo>
                  <a:lnTo>
                    <a:pt x="142544" y="207010"/>
                  </a:lnTo>
                  <a:lnTo>
                    <a:pt x="142798" y="207010"/>
                  </a:lnTo>
                  <a:lnTo>
                    <a:pt x="142684" y="205740"/>
                  </a:lnTo>
                  <a:lnTo>
                    <a:pt x="142252" y="205740"/>
                  </a:lnTo>
                  <a:lnTo>
                    <a:pt x="141719" y="204470"/>
                  </a:lnTo>
                  <a:lnTo>
                    <a:pt x="141617" y="203200"/>
                  </a:lnTo>
                  <a:lnTo>
                    <a:pt x="141909" y="201930"/>
                  </a:lnTo>
                  <a:lnTo>
                    <a:pt x="142011" y="200660"/>
                  </a:lnTo>
                  <a:lnTo>
                    <a:pt x="139788" y="200660"/>
                  </a:lnTo>
                  <a:lnTo>
                    <a:pt x="139141" y="199390"/>
                  </a:lnTo>
                  <a:lnTo>
                    <a:pt x="138861" y="195580"/>
                  </a:lnTo>
                  <a:lnTo>
                    <a:pt x="138430" y="194310"/>
                  </a:lnTo>
                  <a:lnTo>
                    <a:pt x="138226" y="194310"/>
                  </a:lnTo>
                  <a:lnTo>
                    <a:pt x="138480" y="193040"/>
                  </a:lnTo>
                  <a:lnTo>
                    <a:pt x="138696" y="193040"/>
                  </a:lnTo>
                  <a:lnTo>
                    <a:pt x="138963" y="191770"/>
                  </a:lnTo>
                  <a:lnTo>
                    <a:pt x="139242" y="191770"/>
                  </a:lnTo>
                  <a:lnTo>
                    <a:pt x="139395" y="190500"/>
                  </a:lnTo>
                  <a:lnTo>
                    <a:pt x="139560" y="190500"/>
                  </a:lnTo>
                  <a:lnTo>
                    <a:pt x="139738" y="189230"/>
                  </a:lnTo>
                  <a:lnTo>
                    <a:pt x="139928" y="189230"/>
                  </a:lnTo>
                  <a:lnTo>
                    <a:pt x="140055" y="187960"/>
                  </a:lnTo>
                  <a:lnTo>
                    <a:pt x="140093" y="186690"/>
                  </a:lnTo>
                  <a:lnTo>
                    <a:pt x="139306" y="186690"/>
                  </a:lnTo>
                  <a:lnTo>
                    <a:pt x="138264" y="185420"/>
                  </a:lnTo>
                  <a:lnTo>
                    <a:pt x="137744" y="184150"/>
                  </a:lnTo>
                  <a:lnTo>
                    <a:pt x="137769" y="182880"/>
                  </a:lnTo>
                  <a:lnTo>
                    <a:pt x="137972" y="181610"/>
                  </a:lnTo>
                  <a:lnTo>
                    <a:pt x="138531" y="181610"/>
                  </a:lnTo>
                  <a:lnTo>
                    <a:pt x="140284" y="180340"/>
                  </a:lnTo>
                  <a:lnTo>
                    <a:pt x="142125" y="180340"/>
                  </a:lnTo>
                  <a:lnTo>
                    <a:pt x="142633" y="179070"/>
                  </a:lnTo>
                  <a:lnTo>
                    <a:pt x="142849" y="177800"/>
                  </a:lnTo>
                  <a:lnTo>
                    <a:pt x="143865" y="177800"/>
                  </a:lnTo>
                  <a:lnTo>
                    <a:pt x="143916" y="176530"/>
                  </a:lnTo>
                  <a:lnTo>
                    <a:pt x="143687" y="176530"/>
                  </a:lnTo>
                  <a:lnTo>
                    <a:pt x="143459" y="175260"/>
                  </a:lnTo>
                  <a:lnTo>
                    <a:pt x="143560" y="172720"/>
                  </a:lnTo>
                  <a:lnTo>
                    <a:pt x="144043" y="172720"/>
                  </a:lnTo>
                  <a:lnTo>
                    <a:pt x="144208" y="171450"/>
                  </a:lnTo>
                  <a:lnTo>
                    <a:pt x="145046" y="171450"/>
                  </a:lnTo>
                  <a:lnTo>
                    <a:pt x="145618" y="172720"/>
                  </a:lnTo>
                  <a:lnTo>
                    <a:pt x="146329" y="171450"/>
                  </a:lnTo>
                  <a:lnTo>
                    <a:pt x="147205" y="171450"/>
                  </a:lnTo>
                  <a:lnTo>
                    <a:pt x="147434" y="172720"/>
                  </a:lnTo>
                  <a:lnTo>
                    <a:pt x="149339" y="172720"/>
                  </a:lnTo>
                  <a:lnTo>
                    <a:pt x="149491" y="173990"/>
                  </a:lnTo>
                  <a:lnTo>
                    <a:pt x="149288" y="173990"/>
                  </a:lnTo>
                  <a:lnTo>
                    <a:pt x="149225" y="175260"/>
                  </a:lnTo>
                  <a:lnTo>
                    <a:pt x="149834" y="175260"/>
                  </a:lnTo>
                  <a:lnTo>
                    <a:pt x="150291" y="173990"/>
                  </a:lnTo>
                  <a:lnTo>
                    <a:pt x="158572" y="173990"/>
                  </a:lnTo>
                  <a:lnTo>
                    <a:pt x="159537" y="172720"/>
                  </a:lnTo>
                  <a:lnTo>
                    <a:pt x="159816" y="173990"/>
                  </a:lnTo>
                  <a:lnTo>
                    <a:pt x="160528" y="173990"/>
                  </a:lnTo>
                  <a:lnTo>
                    <a:pt x="161340" y="172720"/>
                  </a:lnTo>
                  <a:lnTo>
                    <a:pt x="161455" y="173990"/>
                  </a:lnTo>
                  <a:lnTo>
                    <a:pt x="161937" y="173990"/>
                  </a:lnTo>
                  <a:lnTo>
                    <a:pt x="162420" y="172720"/>
                  </a:lnTo>
                  <a:lnTo>
                    <a:pt x="162598" y="172720"/>
                  </a:lnTo>
                  <a:lnTo>
                    <a:pt x="163296" y="173990"/>
                  </a:lnTo>
                  <a:lnTo>
                    <a:pt x="164985" y="173990"/>
                  </a:lnTo>
                  <a:lnTo>
                    <a:pt x="165519" y="172720"/>
                  </a:lnTo>
                  <a:lnTo>
                    <a:pt x="166103" y="172720"/>
                  </a:lnTo>
                  <a:lnTo>
                    <a:pt x="167767" y="173990"/>
                  </a:lnTo>
                  <a:lnTo>
                    <a:pt x="167970" y="173990"/>
                  </a:lnTo>
                  <a:lnTo>
                    <a:pt x="168402" y="175260"/>
                  </a:lnTo>
                  <a:lnTo>
                    <a:pt x="169075" y="175260"/>
                  </a:lnTo>
                  <a:lnTo>
                    <a:pt x="169151" y="176530"/>
                  </a:lnTo>
                  <a:lnTo>
                    <a:pt x="169519" y="176530"/>
                  </a:lnTo>
                  <a:lnTo>
                    <a:pt x="169113" y="177800"/>
                  </a:lnTo>
                  <a:lnTo>
                    <a:pt x="168681" y="179070"/>
                  </a:lnTo>
                  <a:lnTo>
                    <a:pt x="168109" y="180340"/>
                  </a:lnTo>
                  <a:lnTo>
                    <a:pt x="167271" y="180340"/>
                  </a:lnTo>
                  <a:lnTo>
                    <a:pt x="166751" y="181610"/>
                  </a:lnTo>
                  <a:lnTo>
                    <a:pt x="165646" y="181610"/>
                  </a:lnTo>
                  <a:lnTo>
                    <a:pt x="165392" y="182880"/>
                  </a:lnTo>
                  <a:lnTo>
                    <a:pt x="164807" y="182880"/>
                  </a:lnTo>
                  <a:lnTo>
                    <a:pt x="165036" y="184150"/>
                  </a:lnTo>
                  <a:lnTo>
                    <a:pt x="169443" y="184150"/>
                  </a:lnTo>
                  <a:lnTo>
                    <a:pt x="170230" y="182880"/>
                  </a:lnTo>
                  <a:lnTo>
                    <a:pt x="172999" y="182880"/>
                  </a:lnTo>
                  <a:lnTo>
                    <a:pt x="172593" y="181610"/>
                  </a:lnTo>
                  <a:lnTo>
                    <a:pt x="171767" y="180340"/>
                  </a:lnTo>
                  <a:lnTo>
                    <a:pt x="170700" y="180340"/>
                  </a:lnTo>
                  <a:lnTo>
                    <a:pt x="170395" y="179070"/>
                  </a:lnTo>
                  <a:lnTo>
                    <a:pt x="170307" y="177800"/>
                  </a:lnTo>
                  <a:lnTo>
                    <a:pt x="171602" y="177800"/>
                  </a:lnTo>
                  <a:lnTo>
                    <a:pt x="171310" y="176530"/>
                  </a:lnTo>
                  <a:lnTo>
                    <a:pt x="171602" y="176530"/>
                  </a:lnTo>
                  <a:lnTo>
                    <a:pt x="171500" y="175260"/>
                  </a:lnTo>
                  <a:lnTo>
                    <a:pt x="170827" y="175260"/>
                  </a:lnTo>
                  <a:lnTo>
                    <a:pt x="170599" y="173990"/>
                  </a:lnTo>
                  <a:lnTo>
                    <a:pt x="170891" y="173990"/>
                  </a:lnTo>
                  <a:lnTo>
                    <a:pt x="170967" y="172720"/>
                  </a:lnTo>
                  <a:lnTo>
                    <a:pt x="170167" y="171450"/>
                  </a:lnTo>
                  <a:lnTo>
                    <a:pt x="167271" y="171450"/>
                  </a:lnTo>
                  <a:lnTo>
                    <a:pt x="166573" y="170180"/>
                  </a:lnTo>
                  <a:lnTo>
                    <a:pt x="166535" y="168910"/>
                  </a:lnTo>
                  <a:lnTo>
                    <a:pt x="166928" y="168910"/>
                  </a:lnTo>
                  <a:lnTo>
                    <a:pt x="167576" y="170180"/>
                  </a:lnTo>
                  <a:lnTo>
                    <a:pt x="167982" y="168910"/>
                  </a:lnTo>
                  <a:lnTo>
                    <a:pt x="170649" y="168910"/>
                  </a:lnTo>
                  <a:lnTo>
                    <a:pt x="169824" y="167640"/>
                  </a:lnTo>
                  <a:lnTo>
                    <a:pt x="163576" y="167640"/>
                  </a:lnTo>
                  <a:lnTo>
                    <a:pt x="162699" y="168910"/>
                  </a:lnTo>
                  <a:lnTo>
                    <a:pt x="162052" y="168910"/>
                  </a:lnTo>
                  <a:lnTo>
                    <a:pt x="162064" y="167640"/>
                  </a:lnTo>
                  <a:lnTo>
                    <a:pt x="159969" y="167640"/>
                  </a:lnTo>
                  <a:lnTo>
                    <a:pt x="159702" y="168910"/>
                  </a:lnTo>
                  <a:lnTo>
                    <a:pt x="155892" y="168910"/>
                  </a:lnTo>
                  <a:lnTo>
                    <a:pt x="154597" y="167640"/>
                  </a:lnTo>
                  <a:lnTo>
                    <a:pt x="153644" y="167640"/>
                  </a:lnTo>
                  <a:lnTo>
                    <a:pt x="152374" y="166370"/>
                  </a:lnTo>
                  <a:lnTo>
                    <a:pt x="151079" y="167640"/>
                  </a:lnTo>
                  <a:lnTo>
                    <a:pt x="149339" y="167640"/>
                  </a:lnTo>
                  <a:lnTo>
                    <a:pt x="148932" y="166370"/>
                  </a:lnTo>
                  <a:lnTo>
                    <a:pt x="148577" y="166370"/>
                  </a:lnTo>
                  <a:lnTo>
                    <a:pt x="148272" y="165100"/>
                  </a:lnTo>
                  <a:lnTo>
                    <a:pt x="146951" y="165100"/>
                  </a:lnTo>
                  <a:lnTo>
                    <a:pt x="146964" y="163830"/>
                  </a:lnTo>
                  <a:lnTo>
                    <a:pt x="147205" y="163830"/>
                  </a:lnTo>
                  <a:lnTo>
                    <a:pt x="147434" y="162560"/>
                  </a:lnTo>
                  <a:lnTo>
                    <a:pt x="149491" y="162560"/>
                  </a:lnTo>
                  <a:lnTo>
                    <a:pt x="149948" y="163830"/>
                  </a:lnTo>
                  <a:lnTo>
                    <a:pt x="151079" y="163830"/>
                  </a:lnTo>
                  <a:lnTo>
                    <a:pt x="150914" y="162560"/>
                  </a:lnTo>
                  <a:lnTo>
                    <a:pt x="151142" y="162560"/>
                  </a:lnTo>
                  <a:lnTo>
                    <a:pt x="151866" y="163830"/>
                  </a:lnTo>
                  <a:lnTo>
                    <a:pt x="152527" y="162560"/>
                  </a:lnTo>
                  <a:lnTo>
                    <a:pt x="153517" y="162560"/>
                  </a:lnTo>
                  <a:lnTo>
                    <a:pt x="154000" y="163830"/>
                  </a:lnTo>
                  <a:lnTo>
                    <a:pt x="160451" y="163830"/>
                  </a:lnTo>
                  <a:lnTo>
                    <a:pt x="161531" y="162560"/>
                  </a:lnTo>
                  <a:lnTo>
                    <a:pt x="167741" y="162560"/>
                  </a:lnTo>
                  <a:lnTo>
                    <a:pt x="168084" y="163830"/>
                  </a:lnTo>
                  <a:lnTo>
                    <a:pt x="169062" y="163830"/>
                  </a:lnTo>
                  <a:lnTo>
                    <a:pt x="169710" y="165100"/>
                  </a:lnTo>
                  <a:lnTo>
                    <a:pt x="170053" y="165100"/>
                  </a:lnTo>
                  <a:lnTo>
                    <a:pt x="170891" y="166370"/>
                  </a:lnTo>
                  <a:lnTo>
                    <a:pt x="176568" y="166370"/>
                  </a:lnTo>
                  <a:lnTo>
                    <a:pt x="177330" y="167640"/>
                  </a:lnTo>
                  <a:lnTo>
                    <a:pt x="179374" y="167640"/>
                  </a:lnTo>
                  <a:lnTo>
                    <a:pt x="180492" y="166370"/>
                  </a:lnTo>
                  <a:lnTo>
                    <a:pt x="180860" y="166370"/>
                  </a:lnTo>
                  <a:lnTo>
                    <a:pt x="181483" y="165100"/>
                  </a:lnTo>
                  <a:lnTo>
                    <a:pt x="182626" y="165100"/>
                  </a:lnTo>
                  <a:lnTo>
                    <a:pt x="182740" y="163830"/>
                  </a:lnTo>
                  <a:lnTo>
                    <a:pt x="183057" y="163830"/>
                  </a:lnTo>
                  <a:lnTo>
                    <a:pt x="183667" y="165100"/>
                  </a:lnTo>
                  <a:lnTo>
                    <a:pt x="184823" y="165100"/>
                  </a:lnTo>
                  <a:lnTo>
                    <a:pt x="185166" y="163830"/>
                  </a:lnTo>
                  <a:lnTo>
                    <a:pt x="186093" y="165100"/>
                  </a:lnTo>
                  <a:lnTo>
                    <a:pt x="186550" y="163830"/>
                  </a:lnTo>
                  <a:lnTo>
                    <a:pt x="185369" y="163830"/>
                  </a:lnTo>
                  <a:lnTo>
                    <a:pt x="184277" y="162560"/>
                  </a:lnTo>
                  <a:lnTo>
                    <a:pt x="183743" y="161290"/>
                  </a:lnTo>
                  <a:lnTo>
                    <a:pt x="176707" y="161290"/>
                  </a:lnTo>
                  <a:lnTo>
                    <a:pt x="175933" y="160020"/>
                  </a:lnTo>
                  <a:lnTo>
                    <a:pt x="177533" y="160020"/>
                  </a:lnTo>
                  <a:lnTo>
                    <a:pt x="177952" y="158750"/>
                  </a:lnTo>
                  <a:lnTo>
                    <a:pt x="178130" y="158750"/>
                  </a:lnTo>
                  <a:lnTo>
                    <a:pt x="177927" y="157480"/>
                  </a:lnTo>
                  <a:lnTo>
                    <a:pt x="177634" y="156210"/>
                  </a:lnTo>
                  <a:lnTo>
                    <a:pt x="177787" y="154940"/>
                  </a:lnTo>
                  <a:lnTo>
                    <a:pt x="179235" y="154940"/>
                  </a:lnTo>
                  <a:lnTo>
                    <a:pt x="179616" y="153670"/>
                  </a:lnTo>
                  <a:lnTo>
                    <a:pt x="183019" y="153670"/>
                  </a:lnTo>
                  <a:lnTo>
                    <a:pt x="182727" y="154940"/>
                  </a:lnTo>
                  <a:lnTo>
                    <a:pt x="182994" y="154940"/>
                  </a:lnTo>
                  <a:lnTo>
                    <a:pt x="184315" y="156210"/>
                  </a:lnTo>
                  <a:lnTo>
                    <a:pt x="184492" y="156210"/>
                  </a:lnTo>
                  <a:lnTo>
                    <a:pt x="184365" y="157480"/>
                  </a:lnTo>
                  <a:lnTo>
                    <a:pt x="186220" y="157480"/>
                  </a:lnTo>
                  <a:lnTo>
                    <a:pt x="186359" y="156210"/>
                  </a:lnTo>
                  <a:lnTo>
                    <a:pt x="186004" y="156210"/>
                  </a:lnTo>
                  <a:lnTo>
                    <a:pt x="185216" y="154940"/>
                  </a:lnTo>
                  <a:lnTo>
                    <a:pt x="185686" y="154940"/>
                  </a:lnTo>
                  <a:lnTo>
                    <a:pt x="186359" y="156210"/>
                  </a:lnTo>
                  <a:lnTo>
                    <a:pt x="187388" y="156210"/>
                  </a:lnTo>
                  <a:lnTo>
                    <a:pt x="187363" y="157480"/>
                  </a:lnTo>
                  <a:lnTo>
                    <a:pt x="187147" y="157480"/>
                  </a:lnTo>
                  <a:lnTo>
                    <a:pt x="186309" y="158750"/>
                  </a:lnTo>
                  <a:lnTo>
                    <a:pt x="186537" y="158750"/>
                  </a:lnTo>
                  <a:lnTo>
                    <a:pt x="187350" y="160020"/>
                  </a:lnTo>
                  <a:lnTo>
                    <a:pt x="187807" y="160020"/>
                  </a:lnTo>
                  <a:lnTo>
                    <a:pt x="187985" y="158750"/>
                  </a:lnTo>
                  <a:lnTo>
                    <a:pt x="189699" y="158750"/>
                  </a:lnTo>
                  <a:lnTo>
                    <a:pt x="190347" y="157480"/>
                  </a:lnTo>
                  <a:lnTo>
                    <a:pt x="190995" y="158750"/>
                  </a:lnTo>
                  <a:lnTo>
                    <a:pt x="190055" y="158750"/>
                  </a:lnTo>
                  <a:lnTo>
                    <a:pt x="190296" y="160020"/>
                  </a:lnTo>
                  <a:lnTo>
                    <a:pt x="190627" y="160020"/>
                  </a:lnTo>
                  <a:lnTo>
                    <a:pt x="191109" y="158750"/>
                  </a:lnTo>
                  <a:lnTo>
                    <a:pt x="191312" y="158750"/>
                  </a:lnTo>
                  <a:lnTo>
                    <a:pt x="192354" y="160020"/>
                  </a:lnTo>
                  <a:lnTo>
                    <a:pt x="192646" y="160020"/>
                  </a:lnTo>
                  <a:lnTo>
                    <a:pt x="193116" y="158813"/>
                  </a:lnTo>
                  <a:lnTo>
                    <a:pt x="193421" y="160020"/>
                  </a:lnTo>
                  <a:lnTo>
                    <a:pt x="193548" y="161290"/>
                  </a:lnTo>
                  <a:lnTo>
                    <a:pt x="193967" y="161290"/>
                  </a:lnTo>
                  <a:lnTo>
                    <a:pt x="194208" y="162560"/>
                  </a:lnTo>
                  <a:lnTo>
                    <a:pt x="194271" y="161290"/>
                  </a:lnTo>
                  <a:lnTo>
                    <a:pt x="194144" y="160020"/>
                  </a:lnTo>
                  <a:lnTo>
                    <a:pt x="193941" y="160020"/>
                  </a:lnTo>
                  <a:lnTo>
                    <a:pt x="193916" y="158750"/>
                  </a:lnTo>
                  <a:lnTo>
                    <a:pt x="194564" y="158750"/>
                  </a:lnTo>
                  <a:lnTo>
                    <a:pt x="194411" y="160020"/>
                  </a:lnTo>
                  <a:lnTo>
                    <a:pt x="195211" y="160020"/>
                  </a:lnTo>
                  <a:lnTo>
                    <a:pt x="195402" y="158750"/>
                  </a:lnTo>
                  <a:lnTo>
                    <a:pt x="195567" y="158750"/>
                  </a:lnTo>
                  <a:lnTo>
                    <a:pt x="195884" y="160020"/>
                  </a:lnTo>
                  <a:lnTo>
                    <a:pt x="196265" y="160020"/>
                  </a:lnTo>
                  <a:lnTo>
                    <a:pt x="196227" y="161290"/>
                  </a:lnTo>
                  <a:lnTo>
                    <a:pt x="197459" y="161290"/>
                  </a:lnTo>
                  <a:lnTo>
                    <a:pt x="197637" y="160020"/>
                  </a:lnTo>
                  <a:lnTo>
                    <a:pt x="197142" y="160020"/>
                  </a:lnTo>
                  <a:lnTo>
                    <a:pt x="196672" y="158750"/>
                  </a:lnTo>
                  <a:lnTo>
                    <a:pt x="196189" y="158750"/>
                  </a:lnTo>
                  <a:lnTo>
                    <a:pt x="196329" y="157480"/>
                  </a:lnTo>
                  <a:lnTo>
                    <a:pt x="197307" y="158750"/>
                  </a:lnTo>
                  <a:lnTo>
                    <a:pt x="197319" y="157480"/>
                  </a:lnTo>
                  <a:lnTo>
                    <a:pt x="198513" y="157480"/>
                  </a:lnTo>
                  <a:lnTo>
                    <a:pt x="199199" y="158750"/>
                  </a:lnTo>
                  <a:lnTo>
                    <a:pt x="199517" y="158750"/>
                  </a:lnTo>
                  <a:lnTo>
                    <a:pt x="200139" y="157480"/>
                  </a:lnTo>
                  <a:lnTo>
                    <a:pt x="201295" y="157480"/>
                  </a:lnTo>
                  <a:lnTo>
                    <a:pt x="201434" y="156210"/>
                  </a:lnTo>
                  <a:lnTo>
                    <a:pt x="201269" y="154940"/>
                  </a:lnTo>
                  <a:lnTo>
                    <a:pt x="200533" y="154940"/>
                  </a:lnTo>
                  <a:lnTo>
                    <a:pt x="200139" y="153670"/>
                  </a:lnTo>
                  <a:lnTo>
                    <a:pt x="200901" y="153670"/>
                  </a:lnTo>
                  <a:lnTo>
                    <a:pt x="201930" y="152400"/>
                  </a:lnTo>
                  <a:lnTo>
                    <a:pt x="204978" y="152400"/>
                  </a:lnTo>
                  <a:lnTo>
                    <a:pt x="205968" y="151130"/>
                  </a:lnTo>
                  <a:lnTo>
                    <a:pt x="206590" y="151130"/>
                  </a:lnTo>
                  <a:lnTo>
                    <a:pt x="206692" y="149860"/>
                  </a:lnTo>
                  <a:lnTo>
                    <a:pt x="207365" y="149860"/>
                  </a:lnTo>
                  <a:lnTo>
                    <a:pt x="207264" y="148590"/>
                  </a:lnTo>
                  <a:lnTo>
                    <a:pt x="206832" y="147320"/>
                  </a:lnTo>
                  <a:lnTo>
                    <a:pt x="206654" y="147320"/>
                  </a:lnTo>
                  <a:lnTo>
                    <a:pt x="207327" y="146050"/>
                  </a:lnTo>
                  <a:lnTo>
                    <a:pt x="208749" y="146050"/>
                  </a:lnTo>
                  <a:lnTo>
                    <a:pt x="208673" y="144780"/>
                  </a:lnTo>
                  <a:lnTo>
                    <a:pt x="208368" y="144780"/>
                  </a:lnTo>
                  <a:lnTo>
                    <a:pt x="209143" y="143510"/>
                  </a:lnTo>
                  <a:lnTo>
                    <a:pt x="209638" y="144780"/>
                  </a:lnTo>
                  <a:lnTo>
                    <a:pt x="210312" y="146050"/>
                  </a:lnTo>
                  <a:lnTo>
                    <a:pt x="210947" y="146050"/>
                  </a:lnTo>
                  <a:lnTo>
                    <a:pt x="211416" y="147320"/>
                  </a:lnTo>
                  <a:lnTo>
                    <a:pt x="213537" y="147320"/>
                  </a:lnTo>
                  <a:lnTo>
                    <a:pt x="213766" y="148590"/>
                  </a:lnTo>
                  <a:lnTo>
                    <a:pt x="215353" y="148590"/>
                  </a:lnTo>
                  <a:lnTo>
                    <a:pt x="215506" y="149860"/>
                  </a:lnTo>
                  <a:lnTo>
                    <a:pt x="216141" y="149860"/>
                  </a:lnTo>
                  <a:lnTo>
                    <a:pt x="217538" y="152400"/>
                  </a:lnTo>
                  <a:lnTo>
                    <a:pt x="218325" y="153670"/>
                  </a:lnTo>
                  <a:lnTo>
                    <a:pt x="219087" y="154940"/>
                  </a:lnTo>
                  <a:lnTo>
                    <a:pt x="220433" y="156210"/>
                  </a:lnTo>
                  <a:lnTo>
                    <a:pt x="220776" y="156210"/>
                  </a:lnTo>
                  <a:lnTo>
                    <a:pt x="221399" y="157480"/>
                  </a:lnTo>
                  <a:lnTo>
                    <a:pt x="221792" y="157480"/>
                  </a:lnTo>
                  <a:lnTo>
                    <a:pt x="222224" y="158750"/>
                  </a:lnTo>
                  <a:lnTo>
                    <a:pt x="222275" y="160020"/>
                  </a:lnTo>
                  <a:lnTo>
                    <a:pt x="222008" y="160020"/>
                  </a:lnTo>
                  <a:lnTo>
                    <a:pt x="221627" y="161290"/>
                  </a:lnTo>
                  <a:lnTo>
                    <a:pt x="220700" y="161290"/>
                  </a:lnTo>
                  <a:lnTo>
                    <a:pt x="220637" y="162560"/>
                  </a:lnTo>
                  <a:lnTo>
                    <a:pt x="219875" y="163830"/>
                  </a:lnTo>
                  <a:lnTo>
                    <a:pt x="217182" y="163830"/>
                  </a:lnTo>
                  <a:lnTo>
                    <a:pt x="216598" y="165100"/>
                  </a:lnTo>
                  <a:lnTo>
                    <a:pt x="215404" y="165100"/>
                  </a:lnTo>
                  <a:lnTo>
                    <a:pt x="215176" y="166370"/>
                  </a:lnTo>
                  <a:lnTo>
                    <a:pt x="214858" y="166370"/>
                  </a:lnTo>
                  <a:lnTo>
                    <a:pt x="215099" y="167640"/>
                  </a:lnTo>
                  <a:lnTo>
                    <a:pt x="214807" y="167640"/>
                  </a:lnTo>
                  <a:lnTo>
                    <a:pt x="214731" y="170180"/>
                  </a:lnTo>
                  <a:lnTo>
                    <a:pt x="214515" y="170180"/>
                  </a:lnTo>
                  <a:lnTo>
                    <a:pt x="214350" y="171450"/>
                  </a:lnTo>
                  <a:lnTo>
                    <a:pt x="212382" y="171450"/>
                  </a:lnTo>
                  <a:lnTo>
                    <a:pt x="211226" y="172720"/>
                  </a:lnTo>
                  <a:lnTo>
                    <a:pt x="209537" y="172720"/>
                  </a:lnTo>
                  <a:lnTo>
                    <a:pt x="209016" y="173990"/>
                  </a:lnTo>
                  <a:lnTo>
                    <a:pt x="208749" y="173990"/>
                  </a:lnTo>
                  <a:lnTo>
                    <a:pt x="207264" y="175260"/>
                  </a:lnTo>
                  <a:lnTo>
                    <a:pt x="206133" y="175260"/>
                  </a:lnTo>
                  <a:lnTo>
                    <a:pt x="205486" y="176530"/>
                  </a:lnTo>
                  <a:lnTo>
                    <a:pt x="202869" y="176530"/>
                  </a:lnTo>
                  <a:lnTo>
                    <a:pt x="202399" y="177800"/>
                  </a:lnTo>
                  <a:lnTo>
                    <a:pt x="200240" y="177800"/>
                  </a:lnTo>
                  <a:lnTo>
                    <a:pt x="200075" y="179070"/>
                  </a:lnTo>
                  <a:lnTo>
                    <a:pt x="199453" y="179070"/>
                  </a:lnTo>
                  <a:lnTo>
                    <a:pt x="198551" y="177800"/>
                  </a:lnTo>
                  <a:lnTo>
                    <a:pt x="197967" y="177800"/>
                  </a:lnTo>
                  <a:lnTo>
                    <a:pt x="196977" y="179070"/>
                  </a:lnTo>
                  <a:lnTo>
                    <a:pt x="195224" y="179070"/>
                  </a:lnTo>
                  <a:lnTo>
                    <a:pt x="194830" y="180340"/>
                  </a:lnTo>
                  <a:lnTo>
                    <a:pt x="194513" y="180340"/>
                  </a:lnTo>
                  <a:lnTo>
                    <a:pt x="194335" y="181610"/>
                  </a:lnTo>
                  <a:lnTo>
                    <a:pt x="193865" y="182880"/>
                  </a:lnTo>
                  <a:lnTo>
                    <a:pt x="193916" y="185420"/>
                  </a:lnTo>
                  <a:lnTo>
                    <a:pt x="194221" y="185420"/>
                  </a:lnTo>
                  <a:lnTo>
                    <a:pt x="194856" y="186690"/>
                  </a:lnTo>
                  <a:lnTo>
                    <a:pt x="196265" y="186690"/>
                  </a:lnTo>
                  <a:lnTo>
                    <a:pt x="196672" y="187960"/>
                  </a:lnTo>
                  <a:lnTo>
                    <a:pt x="197065" y="187960"/>
                  </a:lnTo>
                  <a:lnTo>
                    <a:pt x="197866" y="189230"/>
                  </a:lnTo>
                  <a:lnTo>
                    <a:pt x="197789" y="190500"/>
                  </a:lnTo>
                  <a:lnTo>
                    <a:pt x="197586" y="190500"/>
                  </a:lnTo>
                  <a:lnTo>
                    <a:pt x="197192" y="191770"/>
                  </a:lnTo>
                  <a:lnTo>
                    <a:pt x="194259" y="191770"/>
                  </a:lnTo>
                  <a:lnTo>
                    <a:pt x="190639" y="193040"/>
                  </a:lnTo>
                  <a:lnTo>
                    <a:pt x="189166" y="194310"/>
                  </a:lnTo>
                  <a:lnTo>
                    <a:pt x="187032" y="195580"/>
                  </a:lnTo>
                  <a:lnTo>
                    <a:pt x="185140" y="193040"/>
                  </a:lnTo>
                  <a:lnTo>
                    <a:pt x="182956" y="194310"/>
                  </a:lnTo>
                  <a:lnTo>
                    <a:pt x="180911" y="194310"/>
                  </a:lnTo>
                  <a:lnTo>
                    <a:pt x="180492" y="195580"/>
                  </a:lnTo>
                  <a:lnTo>
                    <a:pt x="179743" y="195580"/>
                  </a:lnTo>
                  <a:lnTo>
                    <a:pt x="175590" y="198120"/>
                  </a:lnTo>
                  <a:lnTo>
                    <a:pt x="174053" y="198120"/>
                  </a:lnTo>
                  <a:lnTo>
                    <a:pt x="173990" y="196850"/>
                  </a:lnTo>
                  <a:lnTo>
                    <a:pt x="170611" y="200660"/>
                  </a:lnTo>
                  <a:lnTo>
                    <a:pt x="172783" y="198120"/>
                  </a:lnTo>
                  <a:lnTo>
                    <a:pt x="173901" y="196850"/>
                  </a:lnTo>
                  <a:lnTo>
                    <a:pt x="173532" y="196850"/>
                  </a:lnTo>
                  <a:lnTo>
                    <a:pt x="172707" y="198120"/>
                  </a:lnTo>
                  <a:lnTo>
                    <a:pt x="170967" y="198120"/>
                  </a:lnTo>
                  <a:lnTo>
                    <a:pt x="170472" y="196850"/>
                  </a:lnTo>
                  <a:lnTo>
                    <a:pt x="170078" y="194310"/>
                  </a:lnTo>
                  <a:lnTo>
                    <a:pt x="169862" y="194310"/>
                  </a:lnTo>
                  <a:lnTo>
                    <a:pt x="169418" y="193040"/>
                  </a:lnTo>
                  <a:lnTo>
                    <a:pt x="168973" y="193040"/>
                  </a:lnTo>
                  <a:lnTo>
                    <a:pt x="168338" y="191770"/>
                  </a:lnTo>
                  <a:lnTo>
                    <a:pt x="166065" y="191770"/>
                  </a:lnTo>
                  <a:lnTo>
                    <a:pt x="165862" y="190500"/>
                  </a:lnTo>
                  <a:lnTo>
                    <a:pt x="165811" y="189230"/>
                  </a:lnTo>
                  <a:lnTo>
                    <a:pt x="165354" y="189230"/>
                  </a:lnTo>
                  <a:lnTo>
                    <a:pt x="164858" y="187960"/>
                  </a:lnTo>
                  <a:lnTo>
                    <a:pt x="164604" y="187960"/>
                  </a:lnTo>
                  <a:lnTo>
                    <a:pt x="164414" y="189230"/>
                  </a:lnTo>
                  <a:lnTo>
                    <a:pt x="161886" y="189230"/>
                  </a:lnTo>
                  <a:lnTo>
                    <a:pt x="161150" y="190500"/>
                  </a:lnTo>
                  <a:lnTo>
                    <a:pt x="160870" y="191770"/>
                  </a:lnTo>
                  <a:lnTo>
                    <a:pt x="160693" y="191770"/>
                  </a:lnTo>
                  <a:lnTo>
                    <a:pt x="160324" y="193040"/>
                  </a:lnTo>
                  <a:lnTo>
                    <a:pt x="159550" y="194310"/>
                  </a:lnTo>
                  <a:lnTo>
                    <a:pt x="158013" y="194310"/>
                  </a:lnTo>
                  <a:lnTo>
                    <a:pt x="157822" y="195580"/>
                  </a:lnTo>
                  <a:lnTo>
                    <a:pt x="156210" y="195580"/>
                  </a:lnTo>
                  <a:lnTo>
                    <a:pt x="156248" y="196850"/>
                  </a:lnTo>
                  <a:lnTo>
                    <a:pt x="155651" y="198120"/>
                  </a:lnTo>
                  <a:lnTo>
                    <a:pt x="155130" y="198120"/>
                  </a:lnTo>
                  <a:lnTo>
                    <a:pt x="155257" y="199390"/>
                  </a:lnTo>
                  <a:lnTo>
                    <a:pt x="154000" y="199390"/>
                  </a:lnTo>
                  <a:lnTo>
                    <a:pt x="152273" y="200660"/>
                  </a:lnTo>
                  <a:lnTo>
                    <a:pt x="151841" y="200660"/>
                  </a:lnTo>
                  <a:lnTo>
                    <a:pt x="151638" y="201930"/>
                  </a:lnTo>
                  <a:lnTo>
                    <a:pt x="150431" y="203200"/>
                  </a:lnTo>
                  <a:lnTo>
                    <a:pt x="150228" y="203200"/>
                  </a:lnTo>
                  <a:lnTo>
                    <a:pt x="150012" y="204470"/>
                  </a:lnTo>
                  <a:lnTo>
                    <a:pt x="149161" y="204470"/>
                  </a:lnTo>
                  <a:lnTo>
                    <a:pt x="148615" y="205740"/>
                  </a:lnTo>
                  <a:lnTo>
                    <a:pt x="147866" y="207010"/>
                  </a:lnTo>
                  <a:lnTo>
                    <a:pt x="147497" y="207010"/>
                  </a:lnTo>
                  <a:lnTo>
                    <a:pt x="146837" y="209550"/>
                  </a:lnTo>
                  <a:lnTo>
                    <a:pt x="147167" y="209550"/>
                  </a:lnTo>
                  <a:lnTo>
                    <a:pt x="146723" y="210820"/>
                  </a:lnTo>
                  <a:lnTo>
                    <a:pt x="146126" y="210820"/>
                  </a:lnTo>
                  <a:lnTo>
                    <a:pt x="145897" y="213360"/>
                  </a:lnTo>
                  <a:lnTo>
                    <a:pt x="145681" y="214630"/>
                  </a:lnTo>
                  <a:lnTo>
                    <a:pt x="144767" y="215900"/>
                  </a:lnTo>
                  <a:lnTo>
                    <a:pt x="143205" y="215900"/>
                  </a:lnTo>
                  <a:lnTo>
                    <a:pt x="142900" y="217170"/>
                  </a:lnTo>
                  <a:lnTo>
                    <a:pt x="141884" y="217170"/>
                  </a:lnTo>
                  <a:lnTo>
                    <a:pt x="141249" y="218440"/>
                  </a:lnTo>
                  <a:lnTo>
                    <a:pt x="140335" y="219710"/>
                  </a:lnTo>
                  <a:lnTo>
                    <a:pt x="139687" y="219710"/>
                  </a:lnTo>
                  <a:lnTo>
                    <a:pt x="139204" y="218440"/>
                  </a:lnTo>
                  <a:lnTo>
                    <a:pt x="137363" y="218440"/>
                  </a:lnTo>
                  <a:lnTo>
                    <a:pt x="136626" y="219710"/>
                  </a:lnTo>
                  <a:lnTo>
                    <a:pt x="137236" y="220980"/>
                  </a:lnTo>
                  <a:lnTo>
                    <a:pt x="137388" y="222250"/>
                  </a:lnTo>
                  <a:lnTo>
                    <a:pt x="137947" y="223520"/>
                  </a:lnTo>
                  <a:lnTo>
                    <a:pt x="138252" y="224790"/>
                  </a:lnTo>
                  <a:lnTo>
                    <a:pt x="138264" y="228600"/>
                  </a:lnTo>
                  <a:lnTo>
                    <a:pt x="137642" y="229870"/>
                  </a:lnTo>
                  <a:lnTo>
                    <a:pt x="137020" y="232410"/>
                  </a:lnTo>
                  <a:lnTo>
                    <a:pt x="136994" y="233680"/>
                  </a:lnTo>
                  <a:lnTo>
                    <a:pt x="137223" y="234950"/>
                  </a:lnTo>
                  <a:lnTo>
                    <a:pt x="137883" y="236220"/>
                  </a:lnTo>
                  <a:lnTo>
                    <a:pt x="137960" y="237490"/>
                  </a:lnTo>
                  <a:lnTo>
                    <a:pt x="138061" y="238760"/>
                  </a:lnTo>
                  <a:lnTo>
                    <a:pt x="138417" y="238760"/>
                  </a:lnTo>
                  <a:lnTo>
                    <a:pt x="139255" y="240030"/>
                  </a:lnTo>
                  <a:lnTo>
                    <a:pt x="139712" y="241300"/>
                  </a:lnTo>
                  <a:lnTo>
                    <a:pt x="140360" y="241300"/>
                  </a:lnTo>
                  <a:lnTo>
                    <a:pt x="141300" y="242570"/>
                  </a:lnTo>
                  <a:lnTo>
                    <a:pt x="141503" y="243840"/>
                  </a:lnTo>
                  <a:lnTo>
                    <a:pt x="141757" y="245110"/>
                  </a:lnTo>
                  <a:lnTo>
                    <a:pt x="142227" y="246380"/>
                  </a:lnTo>
                  <a:lnTo>
                    <a:pt x="142227" y="247650"/>
                  </a:lnTo>
                  <a:lnTo>
                    <a:pt x="142049" y="248920"/>
                  </a:lnTo>
                  <a:lnTo>
                    <a:pt x="141859" y="250190"/>
                  </a:lnTo>
                  <a:lnTo>
                    <a:pt x="141643" y="251460"/>
                  </a:lnTo>
                  <a:lnTo>
                    <a:pt x="141274" y="252730"/>
                  </a:lnTo>
                  <a:lnTo>
                    <a:pt x="139928" y="255270"/>
                  </a:lnTo>
                  <a:lnTo>
                    <a:pt x="140169" y="257810"/>
                  </a:lnTo>
                  <a:lnTo>
                    <a:pt x="140995" y="259080"/>
                  </a:lnTo>
                  <a:lnTo>
                    <a:pt x="141173" y="260350"/>
                  </a:lnTo>
                  <a:lnTo>
                    <a:pt x="140995" y="261620"/>
                  </a:lnTo>
                  <a:lnTo>
                    <a:pt x="140766" y="261620"/>
                  </a:lnTo>
                  <a:lnTo>
                    <a:pt x="140487" y="262890"/>
                  </a:lnTo>
                  <a:lnTo>
                    <a:pt x="140665" y="264160"/>
                  </a:lnTo>
                  <a:lnTo>
                    <a:pt x="140957" y="264160"/>
                  </a:lnTo>
                  <a:lnTo>
                    <a:pt x="141249" y="265430"/>
                  </a:lnTo>
                  <a:lnTo>
                    <a:pt x="141617" y="265430"/>
                  </a:lnTo>
                  <a:lnTo>
                    <a:pt x="142252" y="267970"/>
                  </a:lnTo>
                  <a:lnTo>
                    <a:pt x="142824" y="267970"/>
                  </a:lnTo>
                  <a:lnTo>
                    <a:pt x="143141" y="270510"/>
                  </a:lnTo>
                  <a:lnTo>
                    <a:pt x="143167" y="271780"/>
                  </a:lnTo>
                  <a:lnTo>
                    <a:pt x="142989" y="271780"/>
                  </a:lnTo>
                  <a:lnTo>
                    <a:pt x="142925" y="273050"/>
                  </a:lnTo>
                  <a:lnTo>
                    <a:pt x="143510" y="274320"/>
                  </a:lnTo>
                  <a:lnTo>
                    <a:pt x="143687" y="274320"/>
                  </a:lnTo>
                  <a:lnTo>
                    <a:pt x="143941" y="275590"/>
                  </a:lnTo>
                  <a:lnTo>
                    <a:pt x="144208" y="275590"/>
                  </a:lnTo>
                  <a:lnTo>
                    <a:pt x="144614" y="276860"/>
                  </a:lnTo>
                  <a:lnTo>
                    <a:pt x="145237" y="278130"/>
                  </a:lnTo>
                  <a:lnTo>
                    <a:pt x="145110" y="279400"/>
                  </a:lnTo>
                  <a:lnTo>
                    <a:pt x="145326" y="280670"/>
                  </a:lnTo>
                  <a:lnTo>
                    <a:pt x="145948" y="281940"/>
                  </a:lnTo>
                  <a:lnTo>
                    <a:pt x="146100" y="281940"/>
                  </a:lnTo>
                  <a:lnTo>
                    <a:pt x="147142" y="283210"/>
                  </a:lnTo>
                  <a:lnTo>
                    <a:pt x="148043" y="284480"/>
                  </a:lnTo>
                  <a:lnTo>
                    <a:pt x="148310" y="284480"/>
                  </a:lnTo>
                  <a:lnTo>
                    <a:pt x="148247" y="283210"/>
                  </a:lnTo>
                  <a:lnTo>
                    <a:pt x="149377" y="283210"/>
                  </a:lnTo>
                  <a:lnTo>
                    <a:pt x="149783" y="284480"/>
                  </a:lnTo>
                  <a:lnTo>
                    <a:pt x="150431" y="284480"/>
                  </a:lnTo>
                  <a:lnTo>
                    <a:pt x="150939" y="285750"/>
                  </a:lnTo>
                  <a:lnTo>
                    <a:pt x="151384" y="285750"/>
                  </a:lnTo>
                  <a:lnTo>
                    <a:pt x="151803" y="287020"/>
                  </a:lnTo>
                  <a:lnTo>
                    <a:pt x="152527" y="288290"/>
                  </a:lnTo>
                  <a:lnTo>
                    <a:pt x="153885" y="288290"/>
                  </a:lnTo>
                  <a:lnTo>
                    <a:pt x="155511" y="289560"/>
                  </a:lnTo>
                  <a:lnTo>
                    <a:pt x="156895" y="292100"/>
                  </a:lnTo>
                  <a:lnTo>
                    <a:pt x="157264" y="292100"/>
                  </a:lnTo>
                  <a:lnTo>
                    <a:pt x="158178" y="294640"/>
                  </a:lnTo>
                  <a:lnTo>
                    <a:pt x="158534" y="295910"/>
                  </a:lnTo>
                  <a:lnTo>
                    <a:pt x="159118" y="295910"/>
                  </a:lnTo>
                  <a:lnTo>
                    <a:pt x="159473" y="297180"/>
                  </a:lnTo>
                  <a:lnTo>
                    <a:pt x="159740" y="297180"/>
                  </a:lnTo>
                  <a:lnTo>
                    <a:pt x="160807" y="298450"/>
                  </a:lnTo>
                  <a:lnTo>
                    <a:pt x="161671" y="303530"/>
                  </a:lnTo>
                  <a:lnTo>
                    <a:pt x="164071" y="303530"/>
                  </a:lnTo>
                  <a:lnTo>
                    <a:pt x="165277" y="304800"/>
                  </a:lnTo>
                  <a:lnTo>
                    <a:pt x="165455" y="304800"/>
                  </a:lnTo>
                  <a:lnTo>
                    <a:pt x="165557" y="306070"/>
                  </a:lnTo>
                  <a:lnTo>
                    <a:pt x="166801" y="307340"/>
                  </a:lnTo>
                  <a:lnTo>
                    <a:pt x="167551" y="307340"/>
                  </a:lnTo>
                  <a:lnTo>
                    <a:pt x="167970" y="308610"/>
                  </a:lnTo>
                  <a:lnTo>
                    <a:pt x="168338" y="308610"/>
                  </a:lnTo>
                  <a:lnTo>
                    <a:pt x="169341" y="309880"/>
                  </a:lnTo>
                  <a:lnTo>
                    <a:pt x="169837" y="308610"/>
                  </a:lnTo>
                  <a:lnTo>
                    <a:pt x="170040" y="308610"/>
                  </a:lnTo>
                  <a:lnTo>
                    <a:pt x="170662" y="309880"/>
                  </a:lnTo>
                  <a:lnTo>
                    <a:pt x="171780" y="309880"/>
                  </a:lnTo>
                  <a:lnTo>
                    <a:pt x="172707" y="308610"/>
                  </a:lnTo>
                  <a:lnTo>
                    <a:pt x="174155" y="308610"/>
                  </a:lnTo>
                  <a:lnTo>
                    <a:pt x="174701" y="309880"/>
                  </a:lnTo>
                  <a:lnTo>
                    <a:pt x="177723" y="309880"/>
                  </a:lnTo>
                  <a:lnTo>
                    <a:pt x="178663" y="311150"/>
                  </a:lnTo>
                  <a:lnTo>
                    <a:pt x="182829" y="311150"/>
                  </a:lnTo>
                  <a:lnTo>
                    <a:pt x="183718" y="312420"/>
                  </a:lnTo>
                  <a:lnTo>
                    <a:pt x="185559" y="312420"/>
                  </a:lnTo>
                  <a:lnTo>
                    <a:pt x="186461" y="313690"/>
                  </a:lnTo>
                  <a:lnTo>
                    <a:pt x="187134" y="313690"/>
                  </a:lnTo>
                  <a:lnTo>
                    <a:pt x="187845" y="314960"/>
                  </a:lnTo>
                  <a:lnTo>
                    <a:pt x="197129" y="314960"/>
                  </a:lnTo>
                  <a:lnTo>
                    <a:pt x="198361" y="316230"/>
                  </a:lnTo>
                  <a:lnTo>
                    <a:pt x="199656" y="316230"/>
                  </a:lnTo>
                  <a:lnTo>
                    <a:pt x="199974" y="314960"/>
                  </a:lnTo>
                  <a:lnTo>
                    <a:pt x="202666" y="314960"/>
                  </a:lnTo>
                  <a:lnTo>
                    <a:pt x="206032" y="316230"/>
                  </a:lnTo>
                  <a:lnTo>
                    <a:pt x="210439" y="316230"/>
                  </a:lnTo>
                  <a:lnTo>
                    <a:pt x="210731" y="314960"/>
                  </a:lnTo>
                  <a:lnTo>
                    <a:pt x="211683" y="313690"/>
                  </a:lnTo>
                  <a:lnTo>
                    <a:pt x="212026" y="312420"/>
                  </a:lnTo>
                  <a:lnTo>
                    <a:pt x="212255" y="311150"/>
                  </a:lnTo>
                  <a:lnTo>
                    <a:pt x="212496" y="311150"/>
                  </a:lnTo>
                  <a:lnTo>
                    <a:pt x="212877" y="309880"/>
                  </a:lnTo>
                  <a:lnTo>
                    <a:pt x="213207" y="309880"/>
                  </a:lnTo>
                  <a:lnTo>
                    <a:pt x="213842" y="308610"/>
                  </a:lnTo>
                  <a:lnTo>
                    <a:pt x="214680" y="307340"/>
                  </a:lnTo>
                  <a:lnTo>
                    <a:pt x="215506" y="307340"/>
                  </a:lnTo>
                  <a:lnTo>
                    <a:pt x="216344" y="306070"/>
                  </a:lnTo>
                  <a:lnTo>
                    <a:pt x="216509" y="306070"/>
                  </a:lnTo>
                  <a:lnTo>
                    <a:pt x="218376" y="304800"/>
                  </a:lnTo>
                  <a:lnTo>
                    <a:pt x="221716" y="304800"/>
                  </a:lnTo>
                  <a:lnTo>
                    <a:pt x="222034" y="303530"/>
                  </a:lnTo>
                  <a:lnTo>
                    <a:pt x="222275" y="302260"/>
                  </a:lnTo>
                  <a:lnTo>
                    <a:pt x="222910" y="300990"/>
                  </a:lnTo>
                  <a:lnTo>
                    <a:pt x="223748" y="300990"/>
                  </a:lnTo>
                  <a:lnTo>
                    <a:pt x="223862" y="298450"/>
                  </a:lnTo>
                  <a:lnTo>
                    <a:pt x="224256" y="297180"/>
                  </a:lnTo>
                  <a:lnTo>
                    <a:pt x="224866" y="295910"/>
                  </a:lnTo>
                  <a:lnTo>
                    <a:pt x="225679" y="295910"/>
                  </a:lnTo>
                  <a:lnTo>
                    <a:pt x="225780" y="294640"/>
                  </a:lnTo>
                  <a:lnTo>
                    <a:pt x="225945" y="293370"/>
                  </a:lnTo>
                  <a:lnTo>
                    <a:pt x="226517" y="293370"/>
                  </a:lnTo>
                  <a:lnTo>
                    <a:pt x="227025" y="292100"/>
                  </a:lnTo>
                  <a:lnTo>
                    <a:pt x="227507" y="290830"/>
                  </a:lnTo>
                  <a:lnTo>
                    <a:pt x="228003" y="290830"/>
                  </a:lnTo>
                  <a:lnTo>
                    <a:pt x="229209" y="289560"/>
                  </a:lnTo>
                  <a:lnTo>
                    <a:pt x="229412" y="289560"/>
                  </a:lnTo>
                  <a:lnTo>
                    <a:pt x="229654" y="288290"/>
                  </a:lnTo>
                  <a:lnTo>
                    <a:pt x="230962" y="288290"/>
                  </a:lnTo>
                  <a:lnTo>
                    <a:pt x="231254" y="287020"/>
                  </a:lnTo>
                  <a:lnTo>
                    <a:pt x="235191" y="287020"/>
                  </a:lnTo>
                  <a:lnTo>
                    <a:pt x="236181" y="288290"/>
                  </a:lnTo>
                  <a:lnTo>
                    <a:pt x="237528" y="288290"/>
                  </a:lnTo>
                  <a:lnTo>
                    <a:pt x="238633" y="289560"/>
                  </a:lnTo>
                  <a:lnTo>
                    <a:pt x="241261" y="289560"/>
                  </a:lnTo>
                  <a:lnTo>
                    <a:pt x="241719" y="288290"/>
                  </a:lnTo>
                  <a:lnTo>
                    <a:pt x="242328" y="288290"/>
                  </a:lnTo>
                  <a:lnTo>
                    <a:pt x="242239" y="287020"/>
                  </a:lnTo>
                  <a:lnTo>
                    <a:pt x="243776" y="287020"/>
                  </a:lnTo>
                  <a:lnTo>
                    <a:pt x="244741" y="284480"/>
                  </a:lnTo>
                  <a:lnTo>
                    <a:pt x="245402" y="284480"/>
                  </a:lnTo>
                  <a:lnTo>
                    <a:pt x="246049" y="283210"/>
                  </a:lnTo>
                  <a:lnTo>
                    <a:pt x="247345" y="283210"/>
                  </a:lnTo>
                  <a:lnTo>
                    <a:pt x="248259" y="284480"/>
                  </a:lnTo>
                  <a:lnTo>
                    <a:pt x="248920" y="283210"/>
                  </a:lnTo>
                  <a:lnTo>
                    <a:pt x="250431" y="283210"/>
                  </a:lnTo>
                  <a:lnTo>
                    <a:pt x="251129" y="284480"/>
                  </a:lnTo>
                  <a:lnTo>
                    <a:pt x="252387" y="284480"/>
                  </a:lnTo>
                  <a:lnTo>
                    <a:pt x="253149" y="285750"/>
                  </a:lnTo>
                  <a:lnTo>
                    <a:pt x="254939" y="287020"/>
                  </a:lnTo>
                  <a:lnTo>
                    <a:pt x="255333" y="288290"/>
                  </a:lnTo>
                  <a:lnTo>
                    <a:pt x="255574" y="289560"/>
                  </a:lnTo>
                  <a:lnTo>
                    <a:pt x="256133" y="290830"/>
                  </a:lnTo>
                  <a:lnTo>
                    <a:pt x="258038" y="290830"/>
                  </a:lnTo>
                  <a:lnTo>
                    <a:pt x="258787" y="292100"/>
                  </a:lnTo>
                  <a:lnTo>
                    <a:pt x="258711" y="293370"/>
                  </a:lnTo>
                  <a:lnTo>
                    <a:pt x="259613" y="293370"/>
                  </a:lnTo>
                  <a:lnTo>
                    <a:pt x="259854" y="294640"/>
                  </a:lnTo>
                  <a:lnTo>
                    <a:pt x="260134" y="294640"/>
                  </a:lnTo>
                  <a:lnTo>
                    <a:pt x="259981" y="295910"/>
                  </a:lnTo>
                  <a:lnTo>
                    <a:pt x="259829" y="295910"/>
                  </a:lnTo>
                  <a:lnTo>
                    <a:pt x="261327" y="297180"/>
                  </a:lnTo>
                  <a:lnTo>
                    <a:pt x="261975" y="297180"/>
                  </a:lnTo>
                  <a:lnTo>
                    <a:pt x="264515" y="298450"/>
                  </a:lnTo>
                  <a:lnTo>
                    <a:pt x="272059" y="298450"/>
                  </a:lnTo>
                  <a:lnTo>
                    <a:pt x="273304" y="299720"/>
                  </a:lnTo>
                  <a:lnTo>
                    <a:pt x="275805" y="299720"/>
                  </a:lnTo>
                  <a:lnTo>
                    <a:pt x="278257" y="300990"/>
                  </a:lnTo>
                  <a:lnTo>
                    <a:pt x="279006" y="300990"/>
                  </a:lnTo>
                  <a:lnTo>
                    <a:pt x="279006" y="302260"/>
                  </a:lnTo>
                  <a:lnTo>
                    <a:pt x="282930" y="302260"/>
                  </a:lnTo>
                  <a:lnTo>
                    <a:pt x="284530" y="303530"/>
                  </a:lnTo>
                  <a:lnTo>
                    <a:pt x="285838" y="303530"/>
                  </a:lnTo>
                  <a:lnTo>
                    <a:pt x="286766" y="304800"/>
                  </a:lnTo>
                  <a:lnTo>
                    <a:pt x="288404" y="304800"/>
                  </a:lnTo>
                  <a:lnTo>
                    <a:pt x="289306" y="306070"/>
                  </a:lnTo>
                  <a:lnTo>
                    <a:pt x="288963" y="306070"/>
                  </a:lnTo>
                  <a:lnTo>
                    <a:pt x="289001" y="307340"/>
                  </a:lnTo>
                  <a:lnTo>
                    <a:pt x="290334" y="307340"/>
                  </a:lnTo>
                  <a:lnTo>
                    <a:pt x="290969" y="308610"/>
                  </a:lnTo>
                  <a:lnTo>
                    <a:pt x="293446" y="308610"/>
                  </a:lnTo>
                  <a:lnTo>
                    <a:pt x="293801" y="309880"/>
                  </a:lnTo>
                  <a:lnTo>
                    <a:pt x="295579" y="309880"/>
                  </a:lnTo>
                  <a:lnTo>
                    <a:pt x="296570" y="311150"/>
                  </a:lnTo>
                  <a:lnTo>
                    <a:pt x="296875" y="311150"/>
                  </a:lnTo>
                  <a:lnTo>
                    <a:pt x="297383" y="312420"/>
                  </a:lnTo>
                  <a:lnTo>
                    <a:pt x="297713" y="313690"/>
                  </a:lnTo>
                  <a:lnTo>
                    <a:pt x="296875" y="314960"/>
                  </a:lnTo>
                  <a:lnTo>
                    <a:pt x="297421" y="314960"/>
                  </a:lnTo>
                  <a:lnTo>
                    <a:pt x="297789" y="316230"/>
                  </a:lnTo>
                  <a:lnTo>
                    <a:pt x="297853" y="317500"/>
                  </a:lnTo>
                  <a:lnTo>
                    <a:pt x="298615" y="318770"/>
                  </a:lnTo>
                  <a:lnTo>
                    <a:pt x="298945" y="318770"/>
                  </a:lnTo>
                  <a:lnTo>
                    <a:pt x="299516" y="320040"/>
                  </a:lnTo>
                  <a:lnTo>
                    <a:pt x="300177" y="320040"/>
                  </a:lnTo>
                  <a:lnTo>
                    <a:pt x="300418" y="321310"/>
                  </a:lnTo>
                  <a:lnTo>
                    <a:pt x="300583" y="321310"/>
                  </a:lnTo>
                  <a:lnTo>
                    <a:pt x="301053" y="322580"/>
                  </a:lnTo>
                  <a:lnTo>
                    <a:pt x="301510" y="322580"/>
                  </a:lnTo>
                  <a:lnTo>
                    <a:pt x="301688" y="323850"/>
                  </a:lnTo>
                  <a:lnTo>
                    <a:pt x="302221" y="323850"/>
                  </a:lnTo>
                  <a:lnTo>
                    <a:pt x="302628" y="325120"/>
                  </a:lnTo>
                  <a:lnTo>
                    <a:pt x="303822" y="325120"/>
                  </a:lnTo>
                  <a:lnTo>
                    <a:pt x="304406" y="326390"/>
                  </a:lnTo>
                  <a:lnTo>
                    <a:pt x="305181" y="326390"/>
                  </a:lnTo>
                  <a:lnTo>
                    <a:pt x="305473" y="327660"/>
                  </a:lnTo>
                  <a:lnTo>
                    <a:pt x="306705" y="327660"/>
                  </a:lnTo>
                  <a:lnTo>
                    <a:pt x="309753" y="328930"/>
                  </a:lnTo>
                  <a:lnTo>
                    <a:pt x="313143" y="328930"/>
                  </a:lnTo>
                  <a:lnTo>
                    <a:pt x="313728" y="330200"/>
                  </a:lnTo>
                  <a:lnTo>
                    <a:pt x="317017" y="330200"/>
                  </a:lnTo>
                  <a:lnTo>
                    <a:pt x="320116" y="331470"/>
                  </a:lnTo>
                  <a:lnTo>
                    <a:pt x="320878" y="331470"/>
                  </a:lnTo>
                  <a:lnTo>
                    <a:pt x="321170" y="332740"/>
                  </a:lnTo>
                  <a:lnTo>
                    <a:pt x="322402" y="332740"/>
                  </a:lnTo>
                  <a:lnTo>
                    <a:pt x="322973" y="334010"/>
                  </a:lnTo>
                  <a:lnTo>
                    <a:pt x="324840" y="335280"/>
                  </a:lnTo>
                  <a:lnTo>
                    <a:pt x="325882" y="335280"/>
                  </a:lnTo>
                  <a:lnTo>
                    <a:pt x="326466" y="336550"/>
                  </a:lnTo>
                  <a:lnTo>
                    <a:pt x="328510" y="336550"/>
                  </a:lnTo>
                  <a:lnTo>
                    <a:pt x="328841" y="337820"/>
                  </a:lnTo>
                  <a:lnTo>
                    <a:pt x="335711" y="337820"/>
                  </a:lnTo>
                  <a:lnTo>
                    <a:pt x="337273" y="339090"/>
                  </a:lnTo>
                  <a:lnTo>
                    <a:pt x="337502" y="339090"/>
                  </a:lnTo>
                  <a:lnTo>
                    <a:pt x="340588" y="340360"/>
                  </a:lnTo>
                  <a:lnTo>
                    <a:pt x="342430" y="340360"/>
                  </a:lnTo>
                  <a:lnTo>
                    <a:pt x="342684" y="341630"/>
                  </a:lnTo>
                  <a:lnTo>
                    <a:pt x="342277" y="341630"/>
                  </a:lnTo>
                  <a:lnTo>
                    <a:pt x="342214" y="342900"/>
                  </a:lnTo>
                  <a:lnTo>
                    <a:pt x="348068" y="342900"/>
                  </a:lnTo>
                  <a:lnTo>
                    <a:pt x="348488" y="341630"/>
                  </a:lnTo>
                  <a:lnTo>
                    <a:pt x="348665" y="340360"/>
                  </a:lnTo>
                  <a:lnTo>
                    <a:pt x="349326" y="340360"/>
                  </a:lnTo>
                  <a:lnTo>
                    <a:pt x="349681" y="339090"/>
                  </a:lnTo>
                  <a:lnTo>
                    <a:pt x="350113" y="339090"/>
                  </a:lnTo>
                  <a:lnTo>
                    <a:pt x="350507" y="337820"/>
                  </a:lnTo>
                  <a:lnTo>
                    <a:pt x="351053" y="336550"/>
                  </a:lnTo>
                  <a:lnTo>
                    <a:pt x="351917" y="336550"/>
                  </a:lnTo>
                  <a:lnTo>
                    <a:pt x="352552" y="335280"/>
                  </a:lnTo>
                  <a:lnTo>
                    <a:pt x="353656" y="335280"/>
                  </a:lnTo>
                  <a:lnTo>
                    <a:pt x="353974" y="334010"/>
                  </a:lnTo>
                  <a:lnTo>
                    <a:pt x="354622" y="334010"/>
                  </a:lnTo>
                  <a:lnTo>
                    <a:pt x="354825" y="332740"/>
                  </a:lnTo>
                  <a:lnTo>
                    <a:pt x="355688" y="332740"/>
                  </a:lnTo>
                  <a:lnTo>
                    <a:pt x="355917" y="331470"/>
                  </a:lnTo>
                  <a:lnTo>
                    <a:pt x="355612" y="331470"/>
                  </a:lnTo>
                  <a:lnTo>
                    <a:pt x="356362" y="330200"/>
                  </a:lnTo>
                  <a:lnTo>
                    <a:pt x="356603" y="330200"/>
                  </a:lnTo>
                  <a:lnTo>
                    <a:pt x="357670" y="328930"/>
                  </a:lnTo>
                  <a:lnTo>
                    <a:pt x="358267" y="326390"/>
                  </a:lnTo>
                  <a:lnTo>
                    <a:pt x="358736" y="322580"/>
                  </a:lnTo>
                  <a:lnTo>
                    <a:pt x="358813" y="321310"/>
                  </a:lnTo>
                  <a:lnTo>
                    <a:pt x="359105" y="321310"/>
                  </a:lnTo>
                  <a:lnTo>
                    <a:pt x="359397" y="320040"/>
                  </a:lnTo>
                  <a:lnTo>
                    <a:pt x="359168" y="314960"/>
                  </a:lnTo>
                  <a:lnTo>
                    <a:pt x="359092" y="313690"/>
                  </a:lnTo>
                  <a:lnTo>
                    <a:pt x="359143" y="309880"/>
                  </a:lnTo>
                  <a:lnTo>
                    <a:pt x="358787" y="307340"/>
                  </a:lnTo>
                  <a:lnTo>
                    <a:pt x="358508" y="306070"/>
                  </a:lnTo>
                  <a:lnTo>
                    <a:pt x="357911" y="304800"/>
                  </a:lnTo>
                  <a:lnTo>
                    <a:pt x="357174" y="304800"/>
                  </a:lnTo>
                  <a:lnTo>
                    <a:pt x="356641" y="303530"/>
                  </a:lnTo>
                  <a:lnTo>
                    <a:pt x="357263" y="302260"/>
                  </a:lnTo>
                  <a:lnTo>
                    <a:pt x="357784" y="300990"/>
                  </a:lnTo>
                  <a:lnTo>
                    <a:pt x="359244" y="298450"/>
                  </a:lnTo>
                  <a:lnTo>
                    <a:pt x="359524" y="295910"/>
                  </a:lnTo>
                  <a:lnTo>
                    <a:pt x="359219" y="294640"/>
                  </a:lnTo>
                  <a:lnTo>
                    <a:pt x="358444" y="294640"/>
                  </a:lnTo>
                  <a:lnTo>
                    <a:pt x="358381" y="293370"/>
                  </a:lnTo>
                  <a:lnTo>
                    <a:pt x="356768" y="292100"/>
                  </a:lnTo>
                  <a:lnTo>
                    <a:pt x="356679" y="290830"/>
                  </a:lnTo>
                  <a:lnTo>
                    <a:pt x="355295" y="290830"/>
                  </a:lnTo>
                  <a:lnTo>
                    <a:pt x="354507" y="289560"/>
                  </a:lnTo>
                  <a:lnTo>
                    <a:pt x="353847" y="288290"/>
                  </a:lnTo>
                  <a:lnTo>
                    <a:pt x="352513" y="288290"/>
                  </a:lnTo>
                  <a:lnTo>
                    <a:pt x="351828" y="287020"/>
                  </a:lnTo>
                  <a:lnTo>
                    <a:pt x="352463" y="287020"/>
                  </a:lnTo>
                  <a:lnTo>
                    <a:pt x="352577" y="285750"/>
                  </a:lnTo>
                  <a:lnTo>
                    <a:pt x="352602" y="283210"/>
                  </a:lnTo>
                  <a:lnTo>
                    <a:pt x="353034" y="283210"/>
                  </a:lnTo>
                  <a:lnTo>
                    <a:pt x="353364" y="281940"/>
                  </a:lnTo>
                  <a:lnTo>
                    <a:pt x="353199" y="280670"/>
                  </a:lnTo>
                  <a:lnTo>
                    <a:pt x="353123" y="279400"/>
                  </a:lnTo>
                  <a:lnTo>
                    <a:pt x="352806" y="278130"/>
                  </a:lnTo>
                  <a:lnTo>
                    <a:pt x="353123" y="278130"/>
                  </a:lnTo>
                  <a:lnTo>
                    <a:pt x="353377" y="276860"/>
                  </a:lnTo>
                  <a:lnTo>
                    <a:pt x="353669" y="276860"/>
                  </a:lnTo>
                  <a:lnTo>
                    <a:pt x="353707" y="274320"/>
                  </a:lnTo>
                  <a:lnTo>
                    <a:pt x="353898" y="274320"/>
                  </a:lnTo>
                  <a:lnTo>
                    <a:pt x="354088" y="273050"/>
                  </a:lnTo>
                  <a:lnTo>
                    <a:pt x="354520" y="273050"/>
                  </a:lnTo>
                  <a:lnTo>
                    <a:pt x="355079" y="270510"/>
                  </a:lnTo>
                  <a:lnTo>
                    <a:pt x="355269" y="269240"/>
                  </a:lnTo>
                  <a:lnTo>
                    <a:pt x="355282" y="265430"/>
                  </a:lnTo>
                  <a:lnTo>
                    <a:pt x="355053" y="264160"/>
                  </a:lnTo>
                  <a:lnTo>
                    <a:pt x="354723" y="264160"/>
                  </a:lnTo>
                  <a:lnTo>
                    <a:pt x="354380" y="262890"/>
                  </a:lnTo>
                  <a:lnTo>
                    <a:pt x="354164" y="261620"/>
                  </a:lnTo>
                  <a:lnTo>
                    <a:pt x="353110" y="261620"/>
                  </a:lnTo>
                  <a:lnTo>
                    <a:pt x="349618" y="256540"/>
                  </a:lnTo>
                  <a:lnTo>
                    <a:pt x="348716" y="256540"/>
                  </a:lnTo>
                  <a:lnTo>
                    <a:pt x="348068" y="255270"/>
                  </a:lnTo>
                  <a:lnTo>
                    <a:pt x="347649" y="255270"/>
                  </a:lnTo>
                  <a:lnTo>
                    <a:pt x="347345" y="254000"/>
                  </a:lnTo>
                  <a:lnTo>
                    <a:pt x="344843" y="256540"/>
                  </a:lnTo>
                  <a:lnTo>
                    <a:pt x="347294" y="254000"/>
                  </a:lnTo>
                  <a:lnTo>
                    <a:pt x="346837" y="252730"/>
                  </a:lnTo>
                  <a:lnTo>
                    <a:pt x="343293" y="252730"/>
                  </a:lnTo>
                  <a:lnTo>
                    <a:pt x="342760" y="251460"/>
                  </a:lnTo>
                  <a:lnTo>
                    <a:pt x="342163" y="251460"/>
                  </a:lnTo>
                  <a:lnTo>
                    <a:pt x="341109" y="250190"/>
                  </a:lnTo>
                  <a:lnTo>
                    <a:pt x="339902" y="250190"/>
                  </a:lnTo>
                  <a:lnTo>
                    <a:pt x="339826" y="248920"/>
                  </a:lnTo>
                  <a:lnTo>
                    <a:pt x="339648" y="248920"/>
                  </a:lnTo>
                  <a:lnTo>
                    <a:pt x="339496" y="247650"/>
                  </a:lnTo>
                  <a:lnTo>
                    <a:pt x="338264" y="247650"/>
                  </a:lnTo>
                  <a:lnTo>
                    <a:pt x="338061" y="246380"/>
                  </a:lnTo>
                  <a:lnTo>
                    <a:pt x="338099" y="245110"/>
                  </a:lnTo>
                  <a:lnTo>
                    <a:pt x="334200" y="245110"/>
                  </a:lnTo>
                  <a:lnTo>
                    <a:pt x="333565" y="243840"/>
                  </a:lnTo>
                  <a:lnTo>
                    <a:pt x="333387" y="242570"/>
                  </a:lnTo>
                  <a:lnTo>
                    <a:pt x="332778" y="241300"/>
                  </a:lnTo>
                  <a:lnTo>
                    <a:pt x="332320" y="240030"/>
                  </a:lnTo>
                  <a:lnTo>
                    <a:pt x="332155" y="238760"/>
                  </a:lnTo>
                  <a:lnTo>
                    <a:pt x="331876" y="237490"/>
                  </a:lnTo>
                  <a:lnTo>
                    <a:pt x="331368" y="236220"/>
                  </a:lnTo>
                  <a:lnTo>
                    <a:pt x="331127" y="236220"/>
                  </a:lnTo>
                  <a:lnTo>
                    <a:pt x="330225" y="233680"/>
                  </a:lnTo>
                  <a:lnTo>
                    <a:pt x="329996" y="233680"/>
                  </a:lnTo>
                  <a:lnTo>
                    <a:pt x="329755" y="232410"/>
                  </a:lnTo>
                  <a:lnTo>
                    <a:pt x="329717" y="231140"/>
                  </a:lnTo>
                  <a:lnTo>
                    <a:pt x="330149" y="231140"/>
                  </a:lnTo>
                  <a:lnTo>
                    <a:pt x="330238" y="229870"/>
                  </a:lnTo>
                  <a:lnTo>
                    <a:pt x="329907" y="228600"/>
                  </a:lnTo>
                  <a:lnTo>
                    <a:pt x="329946" y="226060"/>
                  </a:lnTo>
                  <a:lnTo>
                    <a:pt x="329247" y="224790"/>
                  </a:lnTo>
                  <a:lnTo>
                    <a:pt x="328980" y="223520"/>
                  </a:lnTo>
                  <a:lnTo>
                    <a:pt x="328841" y="222250"/>
                  </a:lnTo>
                  <a:lnTo>
                    <a:pt x="328485" y="217170"/>
                  </a:lnTo>
                  <a:lnTo>
                    <a:pt x="328079" y="214630"/>
                  </a:lnTo>
                  <a:lnTo>
                    <a:pt x="328129" y="207010"/>
                  </a:lnTo>
                  <a:lnTo>
                    <a:pt x="328244" y="203200"/>
                  </a:lnTo>
                  <a:lnTo>
                    <a:pt x="327761" y="200660"/>
                  </a:lnTo>
                  <a:lnTo>
                    <a:pt x="327393" y="198120"/>
                  </a:lnTo>
                  <a:lnTo>
                    <a:pt x="327202" y="196850"/>
                  </a:lnTo>
                  <a:lnTo>
                    <a:pt x="326110" y="194310"/>
                  </a:lnTo>
                  <a:lnTo>
                    <a:pt x="325310" y="191770"/>
                  </a:lnTo>
                  <a:lnTo>
                    <a:pt x="324739" y="189230"/>
                  </a:lnTo>
                  <a:lnTo>
                    <a:pt x="323723" y="187960"/>
                  </a:lnTo>
                  <a:lnTo>
                    <a:pt x="322707" y="185420"/>
                  </a:lnTo>
                  <a:lnTo>
                    <a:pt x="322389" y="185420"/>
                  </a:lnTo>
                  <a:lnTo>
                    <a:pt x="321894" y="182880"/>
                  </a:lnTo>
                  <a:lnTo>
                    <a:pt x="320687" y="181610"/>
                  </a:lnTo>
                  <a:lnTo>
                    <a:pt x="320509" y="180340"/>
                  </a:lnTo>
                  <a:lnTo>
                    <a:pt x="319913" y="179070"/>
                  </a:lnTo>
                  <a:lnTo>
                    <a:pt x="318643" y="177800"/>
                  </a:lnTo>
                  <a:lnTo>
                    <a:pt x="318693" y="176530"/>
                  </a:lnTo>
                  <a:lnTo>
                    <a:pt x="317690" y="175260"/>
                  </a:lnTo>
                  <a:lnTo>
                    <a:pt x="317207" y="175260"/>
                  </a:lnTo>
                  <a:lnTo>
                    <a:pt x="316623" y="173990"/>
                  </a:lnTo>
                  <a:lnTo>
                    <a:pt x="316293" y="173990"/>
                  </a:lnTo>
                  <a:lnTo>
                    <a:pt x="316153" y="172720"/>
                  </a:lnTo>
                  <a:lnTo>
                    <a:pt x="316750" y="172720"/>
                  </a:lnTo>
                  <a:lnTo>
                    <a:pt x="316687" y="171450"/>
                  </a:lnTo>
                  <a:lnTo>
                    <a:pt x="314286" y="171450"/>
                  </a:lnTo>
                  <a:lnTo>
                    <a:pt x="313664" y="170180"/>
                  </a:lnTo>
                  <a:lnTo>
                    <a:pt x="313156" y="170180"/>
                  </a:lnTo>
                  <a:lnTo>
                    <a:pt x="313042" y="168910"/>
                  </a:lnTo>
                  <a:lnTo>
                    <a:pt x="312089" y="168910"/>
                  </a:lnTo>
                  <a:lnTo>
                    <a:pt x="311950" y="167640"/>
                  </a:lnTo>
                  <a:lnTo>
                    <a:pt x="311416" y="168910"/>
                  </a:lnTo>
                  <a:lnTo>
                    <a:pt x="310718" y="168910"/>
                  </a:lnTo>
                  <a:lnTo>
                    <a:pt x="310756" y="170180"/>
                  </a:lnTo>
                  <a:lnTo>
                    <a:pt x="310934" y="171450"/>
                  </a:lnTo>
                  <a:lnTo>
                    <a:pt x="310515" y="172720"/>
                  </a:lnTo>
                  <a:lnTo>
                    <a:pt x="310121" y="172720"/>
                  </a:lnTo>
                  <a:lnTo>
                    <a:pt x="310083" y="173990"/>
                  </a:lnTo>
                  <a:lnTo>
                    <a:pt x="309943" y="173990"/>
                  </a:lnTo>
                  <a:lnTo>
                    <a:pt x="309841" y="175260"/>
                  </a:lnTo>
                  <a:lnTo>
                    <a:pt x="308660" y="175260"/>
                  </a:lnTo>
                  <a:lnTo>
                    <a:pt x="308483" y="176530"/>
                  </a:lnTo>
                  <a:lnTo>
                    <a:pt x="308305" y="177800"/>
                  </a:lnTo>
                  <a:lnTo>
                    <a:pt x="307060" y="179070"/>
                  </a:lnTo>
                  <a:lnTo>
                    <a:pt x="306857" y="180340"/>
                  </a:lnTo>
                  <a:lnTo>
                    <a:pt x="306857" y="181610"/>
                  </a:lnTo>
                  <a:lnTo>
                    <a:pt x="306743" y="182880"/>
                  </a:lnTo>
                  <a:lnTo>
                    <a:pt x="305701" y="182880"/>
                  </a:lnTo>
                  <a:lnTo>
                    <a:pt x="305066" y="184150"/>
                  </a:lnTo>
                  <a:lnTo>
                    <a:pt x="304914" y="184150"/>
                  </a:lnTo>
                  <a:lnTo>
                    <a:pt x="304698" y="186690"/>
                  </a:lnTo>
                  <a:lnTo>
                    <a:pt x="303745" y="187960"/>
                  </a:lnTo>
                  <a:lnTo>
                    <a:pt x="298310" y="187960"/>
                  </a:lnTo>
                  <a:lnTo>
                    <a:pt x="298005" y="189230"/>
                  </a:lnTo>
                  <a:lnTo>
                    <a:pt x="297332" y="189230"/>
                  </a:lnTo>
                  <a:lnTo>
                    <a:pt x="297294" y="187960"/>
                  </a:lnTo>
                  <a:lnTo>
                    <a:pt x="297497" y="186690"/>
                  </a:lnTo>
                  <a:lnTo>
                    <a:pt x="297281" y="185420"/>
                  </a:lnTo>
                  <a:lnTo>
                    <a:pt x="295490" y="185420"/>
                  </a:lnTo>
                  <a:lnTo>
                    <a:pt x="294614" y="184150"/>
                  </a:lnTo>
                  <a:lnTo>
                    <a:pt x="293725" y="184150"/>
                  </a:lnTo>
                  <a:lnTo>
                    <a:pt x="293687" y="185420"/>
                  </a:lnTo>
                  <a:lnTo>
                    <a:pt x="288188" y="185420"/>
                  </a:lnTo>
                  <a:lnTo>
                    <a:pt x="286994" y="184150"/>
                  </a:lnTo>
                  <a:lnTo>
                    <a:pt x="286080" y="184150"/>
                  </a:lnTo>
                  <a:lnTo>
                    <a:pt x="283756" y="185420"/>
                  </a:lnTo>
                  <a:lnTo>
                    <a:pt x="280911" y="185420"/>
                  </a:lnTo>
                  <a:lnTo>
                    <a:pt x="276047" y="186690"/>
                  </a:lnTo>
                  <a:lnTo>
                    <a:pt x="272656" y="181610"/>
                  </a:lnTo>
                  <a:lnTo>
                    <a:pt x="264629" y="181610"/>
                  </a:lnTo>
                  <a:lnTo>
                    <a:pt x="264020" y="180340"/>
                  </a:lnTo>
                  <a:lnTo>
                    <a:pt x="262293" y="180340"/>
                  </a:lnTo>
                  <a:lnTo>
                    <a:pt x="260883" y="179070"/>
                  </a:lnTo>
                  <a:lnTo>
                    <a:pt x="259295" y="177800"/>
                  </a:lnTo>
                  <a:lnTo>
                    <a:pt x="258826" y="177800"/>
                  </a:lnTo>
                  <a:lnTo>
                    <a:pt x="257721" y="176530"/>
                  </a:lnTo>
                  <a:lnTo>
                    <a:pt x="257200" y="176530"/>
                  </a:lnTo>
                  <a:lnTo>
                    <a:pt x="254114" y="175260"/>
                  </a:lnTo>
                  <a:lnTo>
                    <a:pt x="248831" y="175260"/>
                  </a:lnTo>
                  <a:lnTo>
                    <a:pt x="247548" y="173990"/>
                  </a:lnTo>
                  <a:lnTo>
                    <a:pt x="247777" y="173990"/>
                  </a:lnTo>
                  <a:lnTo>
                    <a:pt x="247827" y="172720"/>
                  </a:lnTo>
                  <a:lnTo>
                    <a:pt x="242938" y="172720"/>
                  </a:lnTo>
                  <a:lnTo>
                    <a:pt x="240830" y="171450"/>
                  </a:lnTo>
                  <a:lnTo>
                    <a:pt x="238887" y="171450"/>
                  </a:lnTo>
                  <a:lnTo>
                    <a:pt x="236588" y="170180"/>
                  </a:lnTo>
                  <a:lnTo>
                    <a:pt x="234365" y="170180"/>
                  </a:lnTo>
                  <a:lnTo>
                    <a:pt x="233616" y="168910"/>
                  </a:lnTo>
                  <a:lnTo>
                    <a:pt x="230060" y="168910"/>
                  </a:lnTo>
                  <a:lnTo>
                    <a:pt x="228638" y="167640"/>
                  </a:lnTo>
                  <a:lnTo>
                    <a:pt x="233349" y="167640"/>
                  </a:lnTo>
                  <a:lnTo>
                    <a:pt x="232498" y="166370"/>
                  </a:lnTo>
                  <a:lnTo>
                    <a:pt x="230606" y="163830"/>
                  </a:lnTo>
                  <a:lnTo>
                    <a:pt x="230022" y="162560"/>
                  </a:lnTo>
                  <a:lnTo>
                    <a:pt x="231203" y="163830"/>
                  </a:lnTo>
                  <a:lnTo>
                    <a:pt x="231686" y="165100"/>
                  </a:lnTo>
                  <a:lnTo>
                    <a:pt x="232105" y="165100"/>
                  </a:lnTo>
                  <a:lnTo>
                    <a:pt x="232752" y="166370"/>
                  </a:lnTo>
                  <a:lnTo>
                    <a:pt x="233387" y="166370"/>
                  </a:lnTo>
                  <a:lnTo>
                    <a:pt x="233654" y="165100"/>
                  </a:lnTo>
                  <a:lnTo>
                    <a:pt x="234416" y="165100"/>
                  </a:lnTo>
                  <a:lnTo>
                    <a:pt x="237350" y="166370"/>
                  </a:lnTo>
                  <a:lnTo>
                    <a:pt x="240512" y="166370"/>
                  </a:lnTo>
                  <a:lnTo>
                    <a:pt x="244716" y="167640"/>
                  </a:lnTo>
                  <a:lnTo>
                    <a:pt x="246900" y="167640"/>
                  </a:lnTo>
                  <a:lnTo>
                    <a:pt x="247446" y="168910"/>
                  </a:lnTo>
                  <a:lnTo>
                    <a:pt x="251206" y="168910"/>
                  </a:lnTo>
                  <a:lnTo>
                    <a:pt x="253898" y="167640"/>
                  </a:lnTo>
                  <a:lnTo>
                    <a:pt x="258368" y="170180"/>
                  </a:lnTo>
                  <a:lnTo>
                    <a:pt x="259765" y="171450"/>
                  </a:lnTo>
                  <a:lnTo>
                    <a:pt x="261035" y="171450"/>
                  </a:lnTo>
                  <a:lnTo>
                    <a:pt x="261569" y="172720"/>
                  </a:lnTo>
                  <a:lnTo>
                    <a:pt x="261950" y="172720"/>
                  </a:lnTo>
                  <a:lnTo>
                    <a:pt x="263169" y="173990"/>
                  </a:lnTo>
                  <a:lnTo>
                    <a:pt x="265341" y="172720"/>
                  </a:lnTo>
                  <a:lnTo>
                    <a:pt x="266242" y="173990"/>
                  </a:lnTo>
                  <a:lnTo>
                    <a:pt x="268122" y="173990"/>
                  </a:lnTo>
                  <a:lnTo>
                    <a:pt x="268820" y="172720"/>
                  </a:lnTo>
                  <a:lnTo>
                    <a:pt x="270433" y="172720"/>
                  </a:lnTo>
                  <a:lnTo>
                    <a:pt x="272834" y="173990"/>
                  </a:lnTo>
                  <a:lnTo>
                    <a:pt x="274332" y="173990"/>
                  </a:lnTo>
                  <a:lnTo>
                    <a:pt x="275107" y="175260"/>
                  </a:lnTo>
                  <a:lnTo>
                    <a:pt x="280174" y="175260"/>
                  </a:lnTo>
                  <a:lnTo>
                    <a:pt x="281089" y="176530"/>
                  </a:lnTo>
                  <a:lnTo>
                    <a:pt x="283819" y="176530"/>
                  </a:lnTo>
                  <a:lnTo>
                    <a:pt x="284924" y="177800"/>
                  </a:lnTo>
                  <a:lnTo>
                    <a:pt x="285902" y="179070"/>
                  </a:lnTo>
                  <a:lnTo>
                    <a:pt x="287108" y="179070"/>
                  </a:lnTo>
                  <a:lnTo>
                    <a:pt x="287680" y="180340"/>
                  </a:lnTo>
                  <a:lnTo>
                    <a:pt x="290156" y="180340"/>
                  </a:lnTo>
                  <a:lnTo>
                    <a:pt x="291109" y="181610"/>
                  </a:lnTo>
                  <a:lnTo>
                    <a:pt x="292163" y="181610"/>
                  </a:lnTo>
                  <a:lnTo>
                    <a:pt x="294716" y="184150"/>
                  </a:lnTo>
                  <a:lnTo>
                    <a:pt x="296697" y="184150"/>
                  </a:lnTo>
                  <a:lnTo>
                    <a:pt x="297675" y="181610"/>
                  </a:lnTo>
                  <a:lnTo>
                    <a:pt x="297903" y="180340"/>
                  </a:lnTo>
                  <a:lnTo>
                    <a:pt x="297942" y="177800"/>
                  </a:lnTo>
                  <a:lnTo>
                    <a:pt x="298069" y="176530"/>
                  </a:lnTo>
                  <a:lnTo>
                    <a:pt x="299123" y="175260"/>
                  </a:lnTo>
                  <a:lnTo>
                    <a:pt x="299504" y="173990"/>
                  </a:lnTo>
                  <a:lnTo>
                    <a:pt x="299859" y="173990"/>
                  </a:lnTo>
                  <a:lnTo>
                    <a:pt x="300202" y="172720"/>
                  </a:lnTo>
                  <a:lnTo>
                    <a:pt x="300240" y="170180"/>
                  </a:lnTo>
                  <a:lnTo>
                    <a:pt x="300380" y="170180"/>
                  </a:lnTo>
                  <a:lnTo>
                    <a:pt x="301294" y="168910"/>
                  </a:lnTo>
                  <a:lnTo>
                    <a:pt x="300761" y="166370"/>
                  </a:lnTo>
                  <a:lnTo>
                    <a:pt x="300583" y="165100"/>
                  </a:lnTo>
                  <a:lnTo>
                    <a:pt x="301053" y="165100"/>
                  </a:lnTo>
                  <a:lnTo>
                    <a:pt x="301409" y="163830"/>
                  </a:lnTo>
                  <a:lnTo>
                    <a:pt x="301650" y="163830"/>
                  </a:lnTo>
                  <a:lnTo>
                    <a:pt x="301650" y="162560"/>
                  </a:lnTo>
                  <a:lnTo>
                    <a:pt x="301815" y="162560"/>
                  </a:lnTo>
                  <a:lnTo>
                    <a:pt x="302018" y="161290"/>
                  </a:lnTo>
                  <a:lnTo>
                    <a:pt x="302793" y="160020"/>
                  </a:lnTo>
                  <a:lnTo>
                    <a:pt x="302488" y="158750"/>
                  </a:lnTo>
                  <a:lnTo>
                    <a:pt x="302780" y="157480"/>
                  </a:lnTo>
                  <a:lnTo>
                    <a:pt x="303085" y="157480"/>
                  </a:lnTo>
                  <a:lnTo>
                    <a:pt x="301713" y="156210"/>
                  </a:lnTo>
                  <a:lnTo>
                    <a:pt x="301117" y="154940"/>
                  </a:lnTo>
                  <a:lnTo>
                    <a:pt x="300951" y="154940"/>
                  </a:lnTo>
                  <a:lnTo>
                    <a:pt x="300926" y="153670"/>
                  </a:lnTo>
                  <a:lnTo>
                    <a:pt x="301269" y="152400"/>
                  </a:lnTo>
                  <a:lnTo>
                    <a:pt x="301383" y="151130"/>
                  </a:lnTo>
                  <a:lnTo>
                    <a:pt x="301586" y="149860"/>
                  </a:lnTo>
                  <a:lnTo>
                    <a:pt x="302031" y="148590"/>
                  </a:lnTo>
                  <a:lnTo>
                    <a:pt x="302247" y="148590"/>
                  </a:lnTo>
                  <a:lnTo>
                    <a:pt x="302869" y="147320"/>
                  </a:lnTo>
                  <a:lnTo>
                    <a:pt x="303034" y="147320"/>
                  </a:lnTo>
                  <a:lnTo>
                    <a:pt x="302844" y="146050"/>
                  </a:lnTo>
                  <a:lnTo>
                    <a:pt x="302310" y="146050"/>
                  </a:lnTo>
                  <a:lnTo>
                    <a:pt x="301764" y="144780"/>
                  </a:lnTo>
                  <a:lnTo>
                    <a:pt x="301409" y="140970"/>
                  </a:lnTo>
                  <a:lnTo>
                    <a:pt x="300456" y="139700"/>
                  </a:lnTo>
                  <a:lnTo>
                    <a:pt x="300659" y="138430"/>
                  </a:lnTo>
                  <a:lnTo>
                    <a:pt x="301015" y="138430"/>
                  </a:lnTo>
                  <a:lnTo>
                    <a:pt x="301345" y="137160"/>
                  </a:lnTo>
                  <a:lnTo>
                    <a:pt x="300253" y="135890"/>
                  </a:lnTo>
                  <a:lnTo>
                    <a:pt x="299275" y="135890"/>
                  </a:lnTo>
                  <a:lnTo>
                    <a:pt x="298602" y="134620"/>
                  </a:lnTo>
                  <a:lnTo>
                    <a:pt x="297662" y="133350"/>
                  </a:lnTo>
                  <a:lnTo>
                    <a:pt x="297027" y="133350"/>
                  </a:lnTo>
                  <a:lnTo>
                    <a:pt x="296646" y="132080"/>
                  </a:lnTo>
                  <a:lnTo>
                    <a:pt x="297675" y="132080"/>
                  </a:lnTo>
                  <a:lnTo>
                    <a:pt x="296786" y="130810"/>
                  </a:lnTo>
                  <a:lnTo>
                    <a:pt x="296659" y="129540"/>
                  </a:lnTo>
                  <a:lnTo>
                    <a:pt x="295833" y="128270"/>
                  </a:lnTo>
                  <a:lnTo>
                    <a:pt x="295389" y="127000"/>
                  </a:lnTo>
                  <a:lnTo>
                    <a:pt x="294741" y="125730"/>
                  </a:lnTo>
                  <a:lnTo>
                    <a:pt x="294220" y="125730"/>
                  </a:lnTo>
                  <a:lnTo>
                    <a:pt x="294055" y="124460"/>
                  </a:lnTo>
                  <a:lnTo>
                    <a:pt x="292417" y="124460"/>
                  </a:lnTo>
                  <a:lnTo>
                    <a:pt x="292341" y="125730"/>
                  </a:lnTo>
                  <a:lnTo>
                    <a:pt x="291160" y="124460"/>
                  </a:lnTo>
                  <a:lnTo>
                    <a:pt x="289902" y="125730"/>
                  </a:lnTo>
                  <a:lnTo>
                    <a:pt x="288798" y="124460"/>
                  </a:lnTo>
                  <a:lnTo>
                    <a:pt x="287629" y="124460"/>
                  </a:lnTo>
                  <a:lnTo>
                    <a:pt x="286651" y="125730"/>
                  </a:lnTo>
                  <a:lnTo>
                    <a:pt x="285838" y="125730"/>
                  </a:lnTo>
                  <a:lnTo>
                    <a:pt x="284772" y="127000"/>
                  </a:lnTo>
                  <a:lnTo>
                    <a:pt x="281520" y="127000"/>
                  </a:lnTo>
                  <a:lnTo>
                    <a:pt x="279692" y="125730"/>
                  </a:lnTo>
                  <a:lnTo>
                    <a:pt x="276618" y="124460"/>
                  </a:lnTo>
                  <a:lnTo>
                    <a:pt x="275882" y="124460"/>
                  </a:lnTo>
                  <a:lnTo>
                    <a:pt x="276059" y="125730"/>
                  </a:lnTo>
                  <a:lnTo>
                    <a:pt x="276910" y="129540"/>
                  </a:lnTo>
                  <a:lnTo>
                    <a:pt x="277914" y="130810"/>
                  </a:lnTo>
                  <a:lnTo>
                    <a:pt x="278676" y="133350"/>
                  </a:lnTo>
                  <a:lnTo>
                    <a:pt x="277672" y="134620"/>
                  </a:lnTo>
                  <a:lnTo>
                    <a:pt x="277114" y="135890"/>
                  </a:lnTo>
                  <a:lnTo>
                    <a:pt x="276860" y="135890"/>
                  </a:lnTo>
                  <a:lnTo>
                    <a:pt x="276364" y="137160"/>
                  </a:lnTo>
                  <a:lnTo>
                    <a:pt x="276364" y="138430"/>
                  </a:lnTo>
                  <a:lnTo>
                    <a:pt x="276098" y="138430"/>
                  </a:lnTo>
                  <a:lnTo>
                    <a:pt x="275018" y="137160"/>
                  </a:lnTo>
                  <a:lnTo>
                    <a:pt x="274345" y="137160"/>
                  </a:lnTo>
                  <a:lnTo>
                    <a:pt x="273773" y="138430"/>
                  </a:lnTo>
                  <a:lnTo>
                    <a:pt x="273138" y="138430"/>
                  </a:lnTo>
                  <a:lnTo>
                    <a:pt x="272935" y="137160"/>
                  </a:lnTo>
                  <a:lnTo>
                    <a:pt x="272808" y="137160"/>
                  </a:lnTo>
                  <a:lnTo>
                    <a:pt x="271526" y="135890"/>
                  </a:lnTo>
                  <a:lnTo>
                    <a:pt x="270370" y="135890"/>
                  </a:lnTo>
                  <a:lnTo>
                    <a:pt x="270281" y="134620"/>
                  </a:lnTo>
                  <a:lnTo>
                    <a:pt x="268008" y="134620"/>
                  </a:lnTo>
                  <a:lnTo>
                    <a:pt x="268503" y="137160"/>
                  </a:lnTo>
                  <a:lnTo>
                    <a:pt x="269379" y="137160"/>
                  </a:lnTo>
                  <a:lnTo>
                    <a:pt x="269798" y="138430"/>
                  </a:lnTo>
                  <a:lnTo>
                    <a:pt x="266852" y="138430"/>
                  </a:lnTo>
                  <a:lnTo>
                    <a:pt x="266598" y="137160"/>
                  </a:lnTo>
                  <a:lnTo>
                    <a:pt x="264833" y="137160"/>
                  </a:lnTo>
                  <a:lnTo>
                    <a:pt x="264731" y="135890"/>
                  </a:lnTo>
                  <a:lnTo>
                    <a:pt x="254406" y="135890"/>
                  </a:lnTo>
                  <a:lnTo>
                    <a:pt x="252450" y="134620"/>
                  </a:lnTo>
                  <a:lnTo>
                    <a:pt x="251955" y="134620"/>
                  </a:lnTo>
                  <a:lnTo>
                    <a:pt x="251866" y="133350"/>
                  </a:lnTo>
                  <a:lnTo>
                    <a:pt x="251294" y="132080"/>
                  </a:lnTo>
                  <a:lnTo>
                    <a:pt x="252272" y="130810"/>
                  </a:lnTo>
                  <a:lnTo>
                    <a:pt x="251929" y="129540"/>
                  </a:lnTo>
                  <a:lnTo>
                    <a:pt x="255879" y="129540"/>
                  </a:lnTo>
                  <a:lnTo>
                    <a:pt x="257835" y="130810"/>
                  </a:lnTo>
                  <a:lnTo>
                    <a:pt x="263512" y="130810"/>
                  </a:lnTo>
                  <a:lnTo>
                    <a:pt x="264033" y="129540"/>
                  </a:lnTo>
                  <a:lnTo>
                    <a:pt x="268109" y="129540"/>
                  </a:lnTo>
                  <a:lnTo>
                    <a:pt x="268668" y="128270"/>
                  </a:lnTo>
                  <a:lnTo>
                    <a:pt x="270764" y="128270"/>
                  </a:lnTo>
                  <a:lnTo>
                    <a:pt x="271614" y="127000"/>
                  </a:lnTo>
                  <a:lnTo>
                    <a:pt x="272491" y="127000"/>
                  </a:lnTo>
                  <a:lnTo>
                    <a:pt x="272503" y="125730"/>
                  </a:lnTo>
                  <a:lnTo>
                    <a:pt x="272046" y="124460"/>
                  </a:lnTo>
                  <a:lnTo>
                    <a:pt x="273634" y="124460"/>
                  </a:lnTo>
                  <a:lnTo>
                    <a:pt x="272503" y="123190"/>
                  </a:lnTo>
                  <a:lnTo>
                    <a:pt x="272326" y="123190"/>
                  </a:lnTo>
                  <a:lnTo>
                    <a:pt x="272376" y="121920"/>
                  </a:lnTo>
                  <a:lnTo>
                    <a:pt x="275221" y="121920"/>
                  </a:lnTo>
                  <a:lnTo>
                    <a:pt x="277914" y="123190"/>
                  </a:lnTo>
                  <a:lnTo>
                    <a:pt x="279641" y="123190"/>
                  </a:lnTo>
                  <a:lnTo>
                    <a:pt x="280555" y="121920"/>
                  </a:lnTo>
                  <a:lnTo>
                    <a:pt x="280835" y="121920"/>
                  </a:lnTo>
                  <a:lnTo>
                    <a:pt x="281254" y="120650"/>
                  </a:lnTo>
                  <a:lnTo>
                    <a:pt x="281927" y="120650"/>
                  </a:lnTo>
                  <a:lnTo>
                    <a:pt x="283108" y="119380"/>
                  </a:lnTo>
                  <a:lnTo>
                    <a:pt x="283578" y="118110"/>
                  </a:lnTo>
                  <a:lnTo>
                    <a:pt x="284276" y="118110"/>
                  </a:lnTo>
                  <a:lnTo>
                    <a:pt x="284848" y="116840"/>
                  </a:lnTo>
                  <a:lnTo>
                    <a:pt x="286550" y="116840"/>
                  </a:lnTo>
                  <a:lnTo>
                    <a:pt x="287134" y="115570"/>
                  </a:lnTo>
                  <a:lnTo>
                    <a:pt x="287362" y="114300"/>
                  </a:lnTo>
                  <a:lnTo>
                    <a:pt x="287515" y="114300"/>
                  </a:lnTo>
                  <a:lnTo>
                    <a:pt x="287667" y="113030"/>
                  </a:lnTo>
                  <a:lnTo>
                    <a:pt x="287959" y="113030"/>
                  </a:lnTo>
                  <a:lnTo>
                    <a:pt x="288290" y="111760"/>
                  </a:lnTo>
                  <a:lnTo>
                    <a:pt x="289369" y="111760"/>
                  </a:lnTo>
                  <a:lnTo>
                    <a:pt x="289318" y="110490"/>
                  </a:lnTo>
                  <a:lnTo>
                    <a:pt x="289661" y="110490"/>
                  </a:lnTo>
                  <a:lnTo>
                    <a:pt x="290677" y="109220"/>
                  </a:lnTo>
                  <a:lnTo>
                    <a:pt x="291541" y="106680"/>
                  </a:lnTo>
                  <a:lnTo>
                    <a:pt x="291693" y="106680"/>
                  </a:lnTo>
                  <a:lnTo>
                    <a:pt x="292023" y="105410"/>
                  </a:lnTo>
                  <a:lnTo>
                    <a:pt x="295884" y="105410"/>
                  </a:lnTo>
                  <a:lnTo>
                    <a:pt x="297053" y="106680"/>
                  </a:lnTo>
                  <a:lnTo>
                    <a:pt x="299173" y="106680"/>
                  </a:lnTo>
                  <a:lnTo>
                    <a:pt x="299148" y="105410"/>
                  </a:lnTo>
                  <a:lnTo>
                    <a:pt x="304431" y="105410"/>
                  </a:lnTo>
                  <a:lnTo>
                    <a:pt x="304876" y="104140"/>
                  </a:lnTo>
                  <a:lnTo>
                    <a:pt x="304939" y="102870"/>
                  </a:lnTo>
                  <a:lnTo>
                    <a:pt x="305562" y="102870"/>
                  </a:lnTo>
                  <a:lnTo>
                    <a:pt x="305866" y="105410"/>
                  </a:lnTo>
                  <a:lnTo>
                    <a:pt x="305104" y="105410"/>
                  </a:lnTo>
                  <a:lnTo>
                    <a:pt x="305054" y="106680"/>
                  </a:lnTo>
                  <a:lnTo>
                    <a:pt x="313004" y="106680"/>
                  </a:lnTo>
                  <a:lnTo>
                    <a:pt x="313131" y="104140"/>
                  </a:lnTo>
                  <a:lnTo>
                    <a:pt x="313042" y="102870"/>
                  </a:lnTo>
                  <a:lnTo>
                    <a:pt x="312191" y="101600"/>
                  </a:lnTo>
                  <a:lnTo>
                    <a:pt x="310413" y="101600"/>
                  </a:lnTo>
                  <a:lnTo>
                    <a:pt x="310083" y="100330"/>
                  </a:lnTo>
                  <a:lnTo>
                    <a:pt x="311975" y="100330"/>
                  </a:lnTo>
                  <a:lnTo>
                    <a:pt x="312407" y="101600"/>
                  </a:lnTo>
                  <a:lnTo>
                    <a:pt x="314807" y="101600"/>
                  </a:lnTo>
                  <a:lnTo>
                    <a:pt x="315937" y="102870"/>
                  </a:lnTo>
                  <a:lnTo>
                    <a:pt x="316534" y="104140"/>
                  </a:lnTo>
                  <a:lnTo>
                    <a:pt x="319239" y="105410"/>
                  </a:lnTo>
                  <a:lnTo>
                    <a:pt x="320992" y="106680"/>
                  </a:lnTo>
                  <a:lnTo>
                    <a:pt x="321843" y="106680"/>
                  </a:lnTo>
                  <a:lnTo>
                    <a:pt x="323456" y="107950"/>
                  </a:lnTo>
                  <a:lnTo>
                    <a:pt x="328079" y="110490"/>
                  </a:lnTo>
                  <a:lnTo>
                    <a:pt x="329336" y="110490"/>
                  </a:lnTo>
                  <a:lnTo>
                    <a:pt x="331533" y="111760"/>
                  </a:lnTo>
                  <a:lnTo>
                    <a:pt x="333146" y="111760"/>
                  </a:lnTo>
                  <a:lnTo>
                    <a:pt x="339115" y="114300"/>
                  </a:lnTo>
                  <a:lnTo>
                    <a:pt x="339864" y="115570"/>
                  </a:lnTo>
                  <a:lnTo>
                    <a:pt x="340664" y="115570"/>
                  </a:lnTo>
                  <a:lnTo>
                    <a:pt x="343712" y="118110"/>
                  </a:lnTo>
                  <a:lnTo>
                    <a:pt x="346532" y="118110"/>
                  </a:lnTo>
                  <a:lnTo>
                    <a:pt x="348767" y="119380"/>
                  </a:lnTo>
                  <a:lnTo>
                    <a:pt x="350494" y="120650"/>
                  </a:lnTo>
                  <a:lnTo>
                    <a:pt x="354634" y="123190"/>
                  </a:lnTo>
                  <a:lnTo>
                    <a:pt x="358165" y="123190"/>
                  </a:lnTo>
                  <a:lnTo>
                    <a:pt x="358203" y="121920"/>
                  </a:lnTo>
                  <a:lnTo>
                    <a:pt x="356438" y="119380"/>
                  </a:lnTo>
                  <a:lnTo>
                    <a:pt x="356184" y="119380"/>
                  </a:lnTo>
                  <a:lnTo>
                    <a:pt x="356209" y="118110"/>
                  </a:lnTo>
                  <a:lnTo>
                    <a:pt x="356412" y="116840"/>
                  </a:lnTo>
                  <a:lnTo>
                    <a:pt x="355447" y="116840"/>
                  </a:lnTo>
                  <a:lnTo>
                    <a:pt x="355104" y="115570"/>
                  </a:lnTo>
                  <a:lnTo>
                    <a:pt x="354241" y="115570"/>
                  </a:lnTo>
                  <a:lnTo>
                    <a:pt x="353720" y="114300"/>
                  </a:lnTo>
                  <a:lnTo>
                    <a:pt x="353847" y="114300"/>
                  </a:lnTo>
                  <a:lnTo>
                    <a:pt x="353834" y="113030"/>
                  </a:lnTo>
                  <a:lnTo>
                    <a:pt x="353352" y="113030"/>
                  </a:lnTo>
                  <a:lnTo>
                    <a:pt x="352844" y="111760"/>
                  </a:lnTo>
                  <a:lnTo>
                    <a:pt x="351548" y="110490"/>
                  </a:lnTo>
                  <a:lnTo>
                    <a:pt x="350583" y="110490"/>
                  </a:lnTo>
                  <a:lnTo>
                    <a:pt x="348107" y="109220"/>
                  </a:lnTo>
                  <a:lnTo>
                    <a:pt x="347294" y="105410"/>
                  </a:lnTo>
                  <a:lnTo>
                    <a:pt x="345020" y="104140"/>
                  </a:lnTo>
                  <a:lnTo>
                    <a:pt x="343052" y="102870"/>
                  </a:lnTo>
                  <a:lnTo>
                    <a:pt x="338975" y="100330"/>
                  </a:lnTo>
                  <a:lnTo>
                    <a:pt x="338340" y="99060"/>
                  </a:lnTo>
                  <a:lnTo>
                    <a:pt x="338124" y="99060"/>
                  </a:lnTo>
                  <a:lnTo>
                    <a:pt x="338455" y="97790"/>
                  </a:lnTo>
                  <a:lnTo>
                    <a:pt x="338035" y="97790"/>
                  </a:lnTo>
                  <a:lnTo>
                    <a:pt x="337705" y="96520"/>
                  </a:lnTo>
                  <a:lnTo>
                    <a:pt x="337921" y="95250"/>
                  </a:lnTo>
                  <a:lnTo>
                    <a:pt x="337578" y="93980"/>
                  </a:lnTo>
                  <a:lnTo>
                    <a:pt x="336588" y="92710"/>
                  </a:lnTo>
                  <a:lnTo>
                    <a:pt x="335775" y="92710"/>
                  </a:lnTo>
                  <a:lnTo>
                    <a:pt x="335178" y="91440"/>
                  </a:lnTo>
                  <a:lnTo>
                    <a:pt x="335000" y="90170"/>
                  </a:lnTo>
                  <a:lnTo>
                    <a:pt x="334479" y="90170"/>
                  </a:lnTo>
                  <a:lnTo>
                    <a:pt x="333921" y="88900"/>
                  </a:lnTo>
                  <a:lnTo>
                    <a:pt x="333667" y="88900"/>
                  </a:lnTo>
                  <a:lnTo>
                    <a:pt x="333540" y="87630"/>
                  </a:lnTo>
                  <a:lnTo>
                    <a:pt x="333273" y="86360"/>
                  </a:lnTo>
                  <a:lnTo>
                    <a:pt x="332117" y="85090"/>
                  </a:lnTo>
                  <a:lnTo>
                    <a:pt x="331381" y="85090"/>
                  </a:lnTo>
                  <a:lnTo>
                    <a:pt x="329514" y="81280"/>
                  </a:lnTo>
                  <a:lnTo>
                    <a:pt x="329526" y="80010"/>
                  </a:lnTo>
                  <a:lnTo>
                    <a:pt x="329209" y="80010"/>
                  </a:lnTo>
                  <a:lnTo>
                    <a:pt x="328828" y="78740"/>
                  </a:lnTo>
                  <a:lnTo>
                    <a:pt x="328510" y="78740"/>
                  </a:lnTo>
                  <a:lnTo>
                    <a:pt x="327825" y="77470"/>
                  </a:lnTo>
                  <a:lnTo>
                    <a:pt x="326009" y="76200"/>
                  </a:lnTo>
                  <a:lnTo>
                    <a:pt x="324954" y="76200"/>
                  </a:lnTo>
                  <a:lnTo>
                    <a:pt x="324866" y="74930"/>
                  </a:lnTo>
                  <a:lnTo>
                    <a:pt x="324713" y="73660"/>
                  </a:lnTo>
                  <a:lnTo>
                    <a:pt x="325183" y="73660"/>
                  </a:lnTo>
                  <a:lnTo>
                    <a:pt x="324294" y="72390"/>
                  </a:lnTo>
                  <a:lnTo>
                    <a:pt x="325501" y="72390"/>
                  </a:lnTo>
                  <a:lnTo>
                    <a:pt x="325170" y="71120"/>
                  </a:lnTo>
                  <a:lnTo>
                    <a:pt x="325539" y="71120"/>
                  </a:lnTo>
                  <a:lnTo>
                    <a:pt x="325247" y="69850"/>
                  </a:lnTo>
                  <a:lnTo>
                    <a:pt x="325462" y="69850"/>
                  </a:lnTo>
                  <a:lnTo>
                    <a:pt x="324840" y="68580"/>
                  </a:lnTo>
                  <a:lnTo>
                    <a:pt x="325158" y="68580"/>
                  </a:lnTo>
                  <a:lnTo>
                    <a:pt x="324878" y="67310"/>
                  </a:lnTo>
                  <a:lnTo>
                    <a:pt x="326110" y="67310"/>
                  </a:lnTo>
                  <a:lnTo>
                    <a:pt x="327240" y="68580"/>
                  </a:lnTo>
                  <a:lnTo>
                    <a:pt x="330504" y="68580"/>
                  </a:lnTo>
                  <a:lnTo>
                    <a:pt x="331063" y="69850"/>
                  </a:lnTo>
                  <a:lnTo>
                    <a:pt x="333933" y="69850"/>
                  </a:lnTo>
                  <a:lnTo>
                    <a:pt x="333565" y="68580"/>
                  </a:lnTo>
                  <a:lnTo>
                    <a:pt x="334289" y="68580"/>
                  </a:lnTo>
                  <a:lnTo>
                    <a:pt x="334873" y="69850"/>
                  </a:lnTo>
                  <a:lnTo>
                    <a:pt x="336499" y="69850"/>
                  </a:lnTo>
                  <a:lnTo>
                    <a:pt x="336931" y="71120"/>
                  </a:lnTo>
                  <a:lnTo>
                    <a:pt x="337629" y="71120"/>
                  </a:lnTo>
                  <a:lnTo>
                    <a:pt x="337362" y="69850"/>
                  </a:lnTo>
                  <a:lnTo>
                    <a:pt x="338696" y="71120"/>
                  </a:lnTo>
                  <a:lnTo>
                    <a:pt x="340575" y="71120"/>
                  </a:lnTo>
                  <a:lnTo>
                    <a:pt x="341325" y="72390"/>
                  </a:lnTo>
                  <a:lnTo>
                    <a:pt x="343916" y="73660"/>
                  </a:lnTo>
                  <a:lnTo>
                    <a:pt x="346659" y="76200"/>
                  </a:lnTo>
                  <a:lnTo>
                    <a:pt x="346989" y="76200"/>
                  </a:lnTo>
                  <a:lnTo>
                    <a:pt x="347408" y="74930"/>
                  </a:lnTo>
                  <a:lnTo>
                    <a:pt x="347967" y="74930"/>
                  </a:lnTo>
                  <a:lnTo>
                    <a:pt x="347433" y="73660"/>
                  </a:lnTo>
                  <a:lnTo>
                    <a:pt x="346443" y="73660"/>
                  </a:lnTo>
                  <a:lnTo>
                    <a:pt x="346290" y="72390"/>
                  </a:lnTo>
                  <a:lnTo>
                    <a:pt x="345973" y="72390"/>
                  </a:lnTo>
                  <a:lnTo>
                    <a:pt x="345681" y="71120"/>
                  </a:lnTo>
                  <a:lnTo>
                    <a:pt x="345440" y="71120"/>
                  </a:lnTo>
                  <a:lnTo>
                    <a:pt x="344817" y="69850"/>
                  </a:lnTo>
                  <a:lnTo>
                    <a:pt x="343814" y="68580"/>
                  </a:lnTo>
                  <a:lnTo>
                    <a:pt x="345909" y="69850"/>
                  </a:lnTo>
                  <a:lnTo>
                    <a:pt x="346481" y="69850"/>
                  </a:lnTo>
                  <a:lnTo>
                    <a:pt x="347472" y="71120"/>
                  </a:lnTo>
                  <a:lnTo>
                    <a:pt x="349338" y="71120"/>
                  </a:lnTo>
                  <a:lnTo>
                    <a:pt x="350558" y="72390"/>
                  </a:lnTo>
                  <a:lnTo>
                    <a:pt x="353250" y="74930"/>
                  </a:lnTo>
                  <a:lnTo>
                    <a:pt x="354926" y="74930"/>
                  </a:lnTo>
                  <a:lnTo>
                    <a:pt x="355777" y="76200"/>
                  </a:lnTo>
                  <a:lnTo>
                    <a:pt x="357911" y="76200"/>
                  </a:lnTo>
                  <a:lnTo>
                    <a:pt x="358470" y="77470"/>
                  </a:lnTo>
                  <a:lnTo>
                    <a:pt x="359498" y="78740"/>
                  </a:lnTo>
                  <a:lnTo>
                    <a:pt x="360400" y="78740"/>
                  </a:lnTo>
                  <a:lnTo>
                    <a:pt x="362000" y="80010"/>
                  </a:lnTo>
                  <a:lnTo>
                    <a:pt x="363804" y="82550"/>
                  </a:lnTo>
                  <a:lnTo>
                    <a:pt x="364959" y="82550"/>
                  </a:lnTo>
                  <a:lnTo>
                    <a:pt x="365569" y="83820"/>
                  </a:lnTo>
                  <a:lnTo>
                    <a:pt x="366331" y="83820"/>
                  </a:lnTo>
                  <a:lnTo>
                    <a:pt x="369049" y="87630"/>
                  </a:lnTo>
                  <a:lnTo>
                    <a:pt x="372211" y="90081"/>
                  </a:lnTo>
                  <a:lnTo>
                    <a:pt x="371386" y="88900"/>
                  </a:lnTo>
                  <a:lnTo>
                    <a:pt x="372529" y="88900"/>
                  </a:lnTo>
                  <a:lnTo>
                    <a:pt x="373684" y="90004"/>
                  </a:lnTo>
                  <a:lnTo>
                    <a:pt x="373761" y="90170"/>
                  </a:lnTo>
                  <a:lnTo>
                    <a:pt x="374904" y="90170"/>
                  </a:lnTo>
                  <a:lnTo>
                    <a:pt x="375691" y="91440"/>
                  </a:lnTo>
                  <a:lnTo>
                    <a:pt x="376656" y="91440"/>
                  </a:lnTo>
                  <a:lnTo>
                    <a:pt x="377761" y="92710"/>
                  </a:lnTo>
                  <a:lnTo>
                    <a:pt x="379323" y="93980"/>
                  </a:lnTo>
                  <a:lnTo>
                    <a:pt x="380415" y="95250"/>
                  </a:lnTo>
                  <a:lnTo>
                    <a:pt x="381292" y="95250"/>
                  </a:lnTo>
                  <a:lnTo>
                    <a:pt x="381889" y="96520"/>
                  </a:lnTo>
                  <a:lnTo>
                    <a:pt x="382549" y="96520"/>
                  </a:lnTo>
                  <a:lnTo>
                    <a:pt x="383705" y="97790"/>
                  </a:lnTo>
                  <a:lnTo>
                    <a:pt x="387248" y="100330"/>
                  </a:lnTo>
                  <a:lnTo>
                    <a:pt x="387807" y="100330"/>
                  </a:lnTo>
                  <a:lnTo>
                    <a:pt x="388962" y="101600"/>
                  </a:lnTo>
                  <a:lnTo>
                    <a:pt x="390017" y="101600"/>
                  </a:lnTo>
                  <a:lnTo>
                    <a:pt x="390601" y="102870"/>
                  </a:lnTo>
                  <a:lnTo>
                    <a:pt x="390715" y="101600"/>
                  </a:lnTo>
                  <a:lnTo>
                    <a:pt x="390893" y="101600"/>
                  </a:lnTo>
                  <a:close/>
                </a:path>
                <a:path w="429895" h="428625">
                  <a:moveTo>
                    <a:pt x="405993" y="123190"/>
                  </a:moveTo>
                  <a:lnTo>
                    <a:pt x="405701" y="122694"/>
                  </a:lnTo>
                  <a:lnTo>
                    <a:pt x="405561" y="122555"/>
                  </a:lnTo>
                  <a:lnTo>
                    <a:pt x="405879" y="123190"/>
                  </a:lnTo>
                  <a:close/>
                </a:path>
                <a:path w="429895" h="428625">
                  <a:moveTo>
                    <a:pt x="409206" y="122428"/>
                  </a:moveTo>
                  <a:lnTo>
                    <a:pt x="409181" y="121856"/>
                  </a:lnTo>
                  <a:lnTo>
                    <a:pt x="409105" y="120688"/>
                  </a:lnTo>
                  <a:lnTo>
                    <a:pt x="408482" y="119418"/>
                  </a:lnTo>
                  <a:lnTo>
                    <a:pt x="407568" y="117563"/>
                  </a:lnTo>
                  <a:lnTo>
                    <a:pt x="407174" y="117068"/>
                  </a:lnTo>
                  <a:lnTo>
                    <a:pt x="407060" y="116789"/>
                  </a:lnTo>
                  <a:lnTo>
                    <a:pt x="406984" y="116420"/>
                  </a:lnTo>
                  <a:lnTo>
                    <a:pt x="406679" y="115811"/>
                  </a:lnTo>
                  <a:lnTo>
                    <a:pt x="406412" y="115189"/>
                  </a:lnTo>
                  <a:lnTo>
                    <a:pt x="406095" y="114617"/>
                  </a:lnTo>
                  <a:lnTo>
                    <a:pt x="406146" y="115189"/>
                  </a:lnTo>
                  <a:lnTo>
                    <a:pt x="406336" y="115760"/>
                  </a:lnTo>
                  <a:lnTo>
                    <a:pt x="406107" y="115455"/>
                  </a:lnTo>
                  <a:lnTo>
                    <a:pt x="406095" y="115811"/>
                  </a:lnTo>
                  <a:lnTo>
                    <a:pt x="405904" y="115671"/>
                  </a:lnTo>
                  <a:lnTo>
                    <a:pt x="405879" y="115989"/>
                  </a:lnTo>
                  <a:lnTo>
                    <a:pt x="406031" y="116420"/>
                  </a:lnTo>
                  <a:lnTo>
                    <a:pt x="405726" y="115925"/>
                  </a:lnTo>
                  <a:lnTo>
                    <a:pt x="405460" y="115582"/>
                  </a:lnTo>
                  <a:lnTo>
                    <a:pt x="405599" y="115989"/>
                  </a:lnTo>
                  <a:lnTo>
                    <a:pt x="406260" y="117525"/>
                  </a:lnTo>
                  <a:lnTo>
                    <a:pt x="406311" y="119113"/>
                  </a:lnTo>
                  <a:lnTo>
                    <a:pt x="406387" y="119418"/>
                  </a:lnTo>
                  <a:lnTo>
                    <a:pt x="405701" y="118402"/>
                  </a:lnTo>
                  <a:lnTo>
                    <a:pt x="405511" y="118135"/>
                  </a:lnTo>
                  <a:lnTo>
                    <a:pt x="405333" y="118008"/>
                  </a:lnTo>
                  <a:lnTo>
                    <a:pt x="405295" y="118402"/>
                  </a:lnTo>
                  <a:lnTo>
                    <a:pt x="405028" y="118389"/>
                  </a:lnTo>
                  <a:lnTo>
                    <a:pt x="404710" y="118237"/>
                  </a:lnTo>
                  <a:lnTo>
                    <a:pt x="404672" y="118389"/>
                  </a:lnTo>
                  <a:lnTo>
                    <a:pt x="404799" y="118719"/>
                  </a:lnTo>
                  <a:lnTo>
                    <a:pt x="405155" y="119494"/>
                  </a:lnTo>
                  <a:lnTo>
                    <a:pt x="404888" y="119494"/>
                  </a:lnTo>
                  <a:lnTo>
                    <a:pt x="404672" y="119532"/>
                  </a:lnTo>
                  <a:lnTo>
                    <a:pt x="404660" y="119951"/>
                  </a:lnTo>
                  <a:lnTo>
                    <a:pt x="405206" y="120942"/>
                  </a:lnTo>
                  <a:lnTo>
                    <a:pt x="405587" y="121742"/>
                  </a:lnTo>
                  <a:lnTo>
                    <a:pt x="405396" y="121716"/>
                  </a:lnTo>
                  <a:lnTo>
                    <a:pt x="405447" y="121881"/>
                  </a:lnTo>
                  <a:lnTo>
                    <a:pt x="405676" y="122301"/>
                  </a:lnTo>
                  <a:lnTo>
                    <a:pt x="405879" y="122605"/>
                  </a:lnTo>
                  <a:lnTo>
                    <a:pt x="405993" y="123190"/>
                  </a:lnTo>
                  <a:lnTo>
                    <a:pt x="406628" y="124002"/>
                  </a:lnTo>
                  <a:lnTo>
                    <a:pt x="406514" y="123253"/>
                  </a:lnTo>
                  <a:lnTo>
                    <a:pt x="406692" y="123278"/>
                  </a:lnTo>
                  <a:lnTo>
                    <a:pt x="406666" y="122796"/>
                  </a:lnTo>
                  <a:lnTo>
                    <a:pt x="407009" y="123571"/>
                  </a:lnTo>
                  <a:lnTo>
                    <a:pt x="407212" y="123863"/>
                  </a:lnTo>
                  <a:lnTo>
                    <a:pt x="407441" y="123469"/>
                  </a:lnTo>
                  <a:lnTo>
                    <a:pt x="407733" y="123926"/>
                  </a:lnTo>
                  <a:lnTo>
                    <a:pt x="407847" y="123507"/>
                  </a:lnTo>
                  <a:lnTo>
                    <a:pt x="408203" y="124117"/>
                  </a:lnTo>
                  <a:lnTo>
                    <a:pt x="408355" y="124333"/>
                  </a:lnTo>
                  <a:lnTo>
                    <a:pt x="408533" y="124358"/>
                  </a:lnTo>
                  <a:lnTo>
                    <a:pt x="408406" y="123748"/>
                  </a:lnTo>
                  <a:lnTo>
                    <a:pt x="408317" y="123507"/>
                  </a:lnTo>
                  <a:lnTo>
                    <a:pt x="408228" y="122796"/>
                  </a:lnTo>
                  <a:lnTo>
                    <a:pt x="408203" y="121856"/>
                  </a:lnTo>
                  <a:lnTo>
                    <a:pt x="408355" y="121970"/>
                  </a:lnTo>
                  <a:lnTo>
                    <a:pt x="408546" y="122034"/>
                  </a:lnTo>
                  <a:lnTo>
                    <a:pt x="408736" y="122301"/>
                  </a:lnTo>
                  <a:lnTo>
                    <a:pt x="409003" y="122605"/>
                  </a:lnTo>
                  <a:lnTo>
                    <a:pt x="409181" y="122453"/>
                  </a:lnTo>
                  <a:close/>
                </a:path>
                <a:path w="429895" h="428625">
                  <a:moveTo>
                    <a:pt x="427951" y="181610"/>
                  </a:moveTo>
                  <a:lnTo>
                    <a:pt x="427888" y="181140"/>
                  </a:lnTo>
                  <a:lnTo>
                    <a:pt x="427951" y="181660"/>
                  </a:lnTo>
                  <a:close/>
                </a:path>
                <a:path w="429895" h="428625">
                  <a:moveTo>
                    <a:pt x="428104" y="182499"/>
                  </a:moveTo>
                  <a:lnTo>
                    <a:pt x="428015" y="182041"/>
                  </a:lnTo>
                  <a:lnTo>
                    <a:pt x="428028" y="182257"/>
                  </a:lnTo>
                  <a:lnTo>
                    <a:pt x="428078" y="182537"/>
                  </a:lnTo>
                  <a:close/>
                </a:path>
                <a:path w="429895" h="428625">
                  <a:moveTo>
                    <a:pt x="428142" y="182270"/>
                  </a:moveTo>
                  <a:lnTo>
                    <a:pt x="428028" y="181267"/>
                  </a:lnTo>
                  <a:lnTo>
                    <a:pt x="427913" y="180543"/>
                  </a:lnTo>
                  <a:lnTo>
                    <a:pt x="427875" y="180301"/>
                  </a:lnTo>
                  <a:lnTo>
                    <a:pt x="427710" y="179285"/>
                  </a:lnTo>
                  <a:lnTo>
                    <a:pt x="426808" y="174332"/>
                  </a:lnTo>
                  <a:lnTo>
                    <a:pt x="426237" y="170954"/>
                  </a:lnTo>
                  <a:lnTo>
                    <a:pt x="425424" y="167157"/>
                  </a:lnTo>
                  <a:lnTo>
                    <a:pt x="426313" y="171818"/>
                  </a:lnTo>
                  <a:lnTo>
                    <a:pt x="427164" y="176631"/>
                  </a:lnTo>
                  <a:lnTo>
                    <a:pt x="427812" y="180721"/>
                  </a:lnTo>
                  <a:lnTo>
                    <a:pt x="427888" y="181140"/>
                  </a:lnTo>
                  <a:lnTo>
                    <a:pt x="428117" y="182283"/>
                  </a:lnTo>
                  <a:lnTo>
                    <a:pt x="427964" y="181267"/>
                  </a:lnTo>
                  <a:lnTo>
                    <a:pt x="427888" y="180543"/>
                  </a:lnTo>
                  <a:lnTo>
                    <a:pt x="428142" y="182270"/>
                  </a:lnTo>
                  <a:close/>
                </a:path>
                <a:path w="429895" h="428625">
                  <a:moveTo>
                    <a:pt x="428967" y="189204"/>
                  </a:moveTo>
                  <a:lnTo>
                    <a:pt x="428777" y="186867"/>
                  </a:lnTo>
                  <a:lnTo>
                    <a:pt x="428637" y="185940"/>
                  </a:lnTo>
                  <a:lnTo>
                    <a:pt x="428459" y="184886"/>
                  </a:lnTo>
                  <a:lnTo>
                    <a:pt x="428510" y="185394"/>
                  </a:lnTo>
                  <a:lnTo>
                    <a:pt x="428612" y="186042"/>
                  </a:lnTo>
                  <a:lnTo>
                    <a:pt x="428967" y="189204"/>
                  </a:lnTo>
                  <a:close/>
                </a:path>
                <a:path w="429895" h="428625">
                  <a:moveTo>
                    <a:pt x="429742" y="198602"/>
                  </a:moveTo>
                  <a:lnTo>
                    <a:pt x="429412" y="193560"/>
                  </a:lnTo>
                  <a:lnTo>
                    <a:pt x="428980" y="189230"/>
                  </a:lnTo>
                  <a:lnTo>
                    <a:pt x="429742" y="198602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3"/>
            <p:cNvSpPr/>
            <p:nvPr/>
          </p:nvSpPr>
          <p:spPr>
            <a:xfrm>
              <a:off x="10174821" y="8545074"/>
              <a:ext cx="373380" cy="388620"/>
            </a:xfrm>
            <a:custGeom>
              <a:avLst/>
              <a:gdLst/>
              <a:ahLst/>
              <a:cxnLst/>
              <a:rect l="l" t="t" r="r" b="b"/>
              <a:pathLst>
                <a:path w="373379" h="388620">
                  <a:moveTo>
                    <a:pt x="1676" y="111531"/>
                  </a:moveTo>
                  <a:lnTo>
                    <a:pt x="1473" y="111175"/>
                  </a:lnTo>
                  <a:lnTo>
                    <a:pt x="1168" y="111290"/>
                  </a:lnTo>
                  <a:lnTo>
                    <a:pt x="927" y="112090"/>
                  </a:lnTo>
                  <a:lnTo>
                    <a:pt x="800" y="112268"/>
                  </a:lnTo>
                  <a:lnTo>
                    <a:pt x="355" y="113461"/>
                  </a:lnTo>
                  <a:lnTo>
                    <a:pt x="508" y="113258"/>
                  </a:lnTo>
                  <a:lnTo>
                    <a:pt x="647" y="113157"/>
                  </a:lnTo>
                  <a:lnTo>
                    <a:pt x="825" y="113131"/>
                  </a:lnTo>
                  <a:lnTo>
                    <a:pt x="1054" y="113017"/>
                  </a:lnTo>
                  <a:lnTo>
                    <a:pt x="1676" y="111531"/>
                  </a:lnTo>
                  <a:close/>
                </a:path>
                <a:path w="373379" h="388620">
                  <a:moveTo>
                    <a:pt x="5359" y="304165"/>
                  </a:moveTo>
                  <a:lnTo>
                    <a:pt x="4305" y="302425"/>
                  </a:lnTo>
                  <a:lnTo>
                    <a:pt x="4000" y="302310"/>
                  </a:lnTo>
                  <a:lnTo>
                    <a:pt x="3937" y="302488"/>
                  </a:lnTo>
                  <a:lnTo>
                    <a:pt x="4838" y="304165"/>
                  </a:lnTo>
                  <a:lnTo>
                    <a:pt x="4965" y="304317"/>
                  </a:lnTo>
                  <a:lnTo>
                    <a:pt x="5257" y="304317"/>
                  </a:lnTo>
                  <a:lnTo>
                    <a:pt x="5359" y="304165"/>
                  </a:lnTo>
                  <a:close/>
                </a:path>
                <a:path w="373379" h="388620">
                  <a:moveTo>
                    <a:pt x="6464" y="297408"/>
                  </a:moveTo>
                  <a:lnTo>
                    <a:pt x="6388" y="296875"/>
                  </a:lnTo>
                  <a:lnTo>
                    <a:pt x="6273" y="296519"/>
                  </a:lnTo>
                  <a:lnTo>
                    <a:pt x="6007" y="295998"/>
                  </a:lnTo>
                  <a:lnTo>
                    <a:pt x="5346" y="295440"/>
                  </a:lnTo>
                  <a:lnTo>
                    <a:pt x="5245" y="295313"/>
                  </a:lnTo>
                  <a:lnTo>
                    <a:pt x="5181" y="294855"/>
                  </a:lnTo>
                  <a:lnTo>
                    <a:pt x="4787" y="294030"/>
                  </a:lnTo>
                  <a:lnTo>
                    <a:pt x="3657" y="292404"/>
                  </a:lnTo>
                  <a:lnTo>
                    <a:pt x="3517" y="292417"/>
                  </a:lnTo>
                  <a:lnTo>
                    <a:pt x="3810" y="293433"/>
                  </a:lnTo>
                  <a:lnTo>
                    <a:pt x="3949" y="293674"/>
                  </a:lnTo>
                  <a:lnTo>
                    <a:pt x="4038" y="294157"/>
                  </a:lnTo>
                  <a:lnTo>
                    <a:pt x="4381" y="294894"/>
                  </a:lnTo>
                  <a:lnTo>
                    <a:pt x="4787" y="295338"/>
                  </a:lnTo>
                  <a:lnTo>
                    <a:pt x="5092" y="295478"/>
                  </a:lnTo>
                  <a:lnTo>
                    <a:pt x="5359" y="295998"/>
                  </a:lnTo>
                  <a:lnTo>
                    <a:pt x="5943" y="296875"/>
                  </a:lnTo>
                  <a:lnTo>
                    <a:pt x="6400" y="297408"/>
                  </a:lnTo>
                  <a:close/>
                </a:path>
                <a:path w="373379" h="388620">
                  <a:moveTo>
                    <a:pt x="6972" y="312750"/>
                  </a:moveTo>
                  <a:lnTo>
                    <a:pt x="6540" y="312039"/>
                  </a:lnTo>
                  <a:lnTo>
                    <a:pt x="6083" y="311226"/>
                  </a:lnTo>
                  <a:lnTo>
                    <a:pt x="5702" y="310527"/>
                  </a:lnTo>
                  <a:lnTo>
                    <a:pt x="4457" y="308521"/>
                  </a:lnTo>
                  <a:lnTo>
                    <a:pt x="4216" y="308089"/>
                  </a:lnTo>
                  <a:lnTo>
                    <a:pt x="4013" y="307682"/>
                  </a:lnTo>
                  <a:lnTo>
                    <a:pt x="3403" y="306590"/>
                  </a:lnTo>
                  <a:lnTo>
                    <a:pt x="952" y="302475"/>
                  </a:lnTo>
                  <a:lnTo>
                    <a:pt x="952" y="302602"/>
                  </a:lnTo>
                  <a:lnTo>
                    <a:pt x="787" y="302450"/>
                  </a:lnTo>
                  <a:lnTo>
                    <a:pt x="0" y="301891"/>
                  </a:lnTo>
                  <a:lnTo>
                    <a:pt x="50" y="302158"/>
                  </a:lnTo>
                  <a:lnTo>
                    <a:pt x="2247" y="305816"/>
                  </a:lnTo>
                  <a:lnTo>
                    <a:pt x="4546" y="309308"/>
                  </a:lnTo>
                  <a:lnTo>
                    <a:pt x="6972" y="312750"/>
                  </a:lnTo>
                  <a:close/>
                </a:path>
                <a:path w="373379" h="388620">
                  <a:moveTo>
                    <a:pt x="16281" y="305854"/>
                  </a:moveTo>
                  <a:lnTo>
                    <a:pt x="15735" y="305384"/>
                  </a:lnTo>
                  <a:lnTo>
                    <a:pt x="15570" y="305320"/>
                  </a:lnTo>
                  <a:lnTo>
                    <a:pt x="15595" y="306006"/>
                  </a:lnTo>
                  <a:lnTo>
                    <a:pt x="15989" y="306603"/>
                  </a:lnTo>
                  <a:lnTo>
                    <a:pt x="16141" y="306717"/>
                  </a:lnTo>
                  <a:lnTo>
                    <a:pt x="16268" y="306692"/>
                  </a:lnTo>
                  <a:lnTo>
                    <a:pt x="16281" y="305854"/>
                  </a:lnTo>
                  <a:close/>
                </a:path>
                <a:path w="373379" h="388620">
                  <a:moveTo>
                    <a:pt x="16865" y="309410"/>
                  </a:moveTo>
                  <a:lnTo>
                    <a:pt x="16776" y="308991"/>
                  </a:lnTo>
                  <a:lnTo>
                    <a:pt x="16700" y="308762"/>
                  </a:lnTo>
                  <a:lnTo>
                    <a:pt x="16192" y="308381"/>
                  </a:lnTo>
                  <a:lnTo>
                    <a:pt x="15430" y="308013"/>
                  </a:lnTo>
                  <a:lnTo>
                    <a:pt x="15062" y="307581"/>
                  </a:lnTo>
                  <a:lnTo>
                    <a:pt x="14922" y="307428"/>
                  </a:lnTo>
                  <a:lnTo>
                    <a:pt x="14224" y="307149"/>
                  </a:lnTo>
                  <a:lnTo>
                    <a:pt x="13982" y="307111"/>
                  </a:lnTo>
                  <a:lnTo>
                    <a:pt x="13792" y="307111"/>
                  </a:lnTo>
                  <a:lnTo>
                    <a:pt x="13652" y="307035"/>
                  </a:lnTo>
                  <a:lnTo>
                    <a:pt x="13576" y="306514"/>
                  </a:lnTo>
                  <a:lnTo>
                    <a:pt x="13271" y="306006"/>
                  </a:lnTo>
                  <a:lnTo>
                    <a:pt x="13119" y="305854"/>
                  </a:lnTo>
                  <a:lnTo>
                    <a:pt x="12611" y="305854"/>
                  </a:lnTo>
                  <a:lnTo>
                    <a:pt x="12039" y="305549"/>
                  </a:lnTo>
                  <a:lnTo>
                    <a:pt x="11861" y="305282"/>
                  </a:lnTo>
                  <a:lnTo>
                    <a:pt x="10299" y="304088"/>
                  </a:lnTo>
                  <a:lnTo>
                    <a:pt x="9906" y="303707"/>
                  </a:lnTo>
                  <a:lnTo>
                    <a:pt x="9118" y="302869"/>
                  </a:lnTo>
                  <a:lnTo>
                    <a:pt x="8775" y="302514"/>
                  </a:lnTo>
                  <a:lnTo>
                    <a:pt x="7493" y="301523"/>
                  </a:lnTo>
                  <a:lnTo>
                    <a:pt x="7188" y="301498"/>
                  </a:lnTo>
                  <a:lnTo>
                    <a:pt x="6769" y="301371"/>
                  </a:lnTo>
                  <a:lnTo>
                    <a:pt x="6426" y="301040"/>
                  </a:lnTo>
                  <a:lnTo>
                    <a:pt x="6096" y="300596"/>
                  </a:lnTo>
                  <a:lnTo>
                    <a:pt x="5397" y="299707"/>
                  </a:lnTo>
                  <a:lnTo>
                    <a:pt x="4521" y="299212"/>
                  </a:lnTo>
                  <a:lnTo>
                    <a:pt x="3860" y="298831"/>
                  </a:lnTo>
                  <a:lnTo>
                    <a:pt x="3556" y="298780"/>
                  </a:lnTo>
                  <a:lnTo>
                    <a:pt x="3263" y="298691"/>
                  </a:lnTo>
                  <a:lnTo>
                    <a:pt x="2921" y="298513"/>
                  </a:lnTo>
                  <a:lnTo>
                    <a:pt x="2679" y="298513"/>
                  </a:lnTo>
                  <a:lnTo>
                    <a:pt x="2603" y="299212"/>
                  </a:lnTo>
                  <a:lnTo>
                    <a:pt x="2362" y="299186"/>
                  </a:lnTo>
                  <a:lnTo>
                    <a:pt x="2171" y="299110"/>
                  </a:lnTo>
                  <a:lnTo>
                    <a:pt x="1600" y="299643"/>
                  </a:lnTo>
                  <a:lnTo>
                    <a:pt x="2362" y="301371"/>
                  </a:lnTo>
                  <a:lnTo>
                    <a:pt x="2476" y="302450"/>
                  </a:lnTo>
                  <a:lnTo>
                    <a:pt x="2844" y="302387"/>
                  </a:lnTo>
                  <a:lnTo>
                    <a:pt x="3162" y="302945"/>
                  </a:lnTo>
                  <a:lnTo>
                    <a:pt x="3162" y="302387"/>
                  </a:lnTo>
                  <a:lnTo>
                    <a:pt x="3086" y="302094"/>
                  </a:lnTo>
                  <a:lnTo>
                    <a:pt x="3111" y="301815"/>
                  </a:lnTo>
                  <a:lnTo>
                    <a:pt x="3467" y="301917"/>
                  </a:lnTo>
                  <a:lnTo>
                    <a:pt x="3416" y="301218"/>
                  </a:lnTo>
                  <a:lnTo>
                    <a:pt x="3441" y="300596"/>
                  </a:lnTo>
                  <a:lnTo>
                    <a:pt x="3810" y="300685"/>
                  </a:lnTo>
                  <a:lnTo>
                    <a:pt x="4038" y="300837"/>
                  </a:lnTo>
                  <a:lnTo>
                    <a:pt x="4254" y="300990"/>
                  </a:lnTo>
                  <a:lnTo>
                    <a:pt x="4394" y="301332"/>
                  </a:lnTo>
                  <a:lnTo>
                    <a:pt x="4343" y="301663"/>
                  </a:lnTo>
                  <a:lnTo>
                    <a:pt x="4432" y="301815"/>
                  </a:lnTo>
                  <a:lnTo>
                    <a:pt x="5207" y="302272"/>
                  </a:lnTo>
                  <a:lnTo>
                    <a:pt x="5689" y="302679"/>
                  </a:lnTo>
                  <a:lnTo>
                    <a:pt x="6108" y="302895"/>
                  </a:lnTo>
                  <a:lnTo>
                    <a:pt x="6438" y="302945"/>
                  </a:lnTo>
                  <a:lnTo>
                    <a:pt x="7378" y="303949"/>
                  </a:lnTo>
                  <a:lnTo>
                    <a:pt x="8267" y="304292"/>
                  </a:lnTo>
                  <a:lnTo>
                    <a:pt x="8712" y="304304"/>
                  </a:lnTo>
                  <a:lnTo>
                    <a:pt x="9639" y="305333"/>
                  </a:lnTo>
                  <a:lnTo>
                    <a:pt x="10693" y="306844"/>
                  </a:lnTo>
                  <a:lnTo>
                    <a:pt x="11366" y="307530"/>
                  </a:lnTo>
                  <a:lnTo>
                    <a:pt x="11607" y="307632"/>
                  </a:lnTo>
                  <a:lnTo>
                    <a:pt x="11950" y="307619"/>
                  </a:lnTo>
                  <a:lnTo>
                    <a:pt x="12204" y="307581"/>
                  </a:lnTo>
                  <a:lnTo>
                    <a:pt x="12788" y="308254"/>
                  </a:lnTo>
                  <a:lnTo>
                    <a:pt x="12788" y="309156"/>
                  </a:lnTo>
                  <a:lnTo>
                    <a:pt x="12903" y="309537"/>
                  </a:lnTo>
                  <a:lnTo>
                    <a:pt x="13157" y="310019"/>
                  </a:lnTo>
                  <a:lnTo>
                    <a:pt x="13538" y="310083"/>
                  </a:lnTo>
                  <a:lnTo>
                    <a:pt x="13881" y="310057"/>
                  </a:lnTo>
                  <a:lnTo>
                    <a:pt x="14224" y="309753"/>
                  </a:lnTo>
                  <a:lnTo>
                    <a:pt x="14935" y="309905"/>
                  </a:lnTo>
                  <a:lnTo>
                    <a:pt x="15735" y="310261"/>
                  </a:lnTo>
                  <a:lnTo>
                    <a:pt x="15748" y="309753"/>
                  </a:lnTo>
                  <a:lnTo>
                    <a:pt x="15671" y="309537"/>
                  </a:lnTo>
                  <a:lnTo>
                    <a:pt x="16205" y="309460"/>
                  </a:lnTo>
                  <a:lnTo>
                    <a:pt x="16497" y="309460"/>
                  </a:lnTo>
                  <a:lnTo>
                    <a:pt x="16865" y="309410"/>
                  </a:lnTo>
                  <a:close/>
                </a:path>
                <a:path w="373379" h="388620">
                  <a:moveTo>
                    <a:pt x="18884" y="316484"/>
                  </a:moveTo>
                  <a:lnTo>
                    <a:pt x="17399" y="314807"/>
                  </a:lnTo>
                  <a:lnTo>
                    <a:pt x="16535" y="314134"/>
                  </a:lnTo>
                  <a:lnTo>
                    <a:pt x="16281" y="313969"/>
                  </a:lnTo>
                  <a:lnTo>
                    <a:pt x="15989" y="313918"/>
                  </a:lnTo>
                  <a:lnTo>
                    <a:pt x="15697" y="313855"/>
                  </a:lnTo>
                  <a:lnTo>
                    <a:pt x="15519" y="313893"/>
                  </a:lnTo>
                  <a:lnTo>
                    <a:pt x="15392" y="313893"/>
                  </a:lnTo>
                  <a:lnTo>
                    <a:pt x="15278" y="314032"/>
                  </a:lnTo>
                  <a:lnTo>
                    <a:pt x="15252" y="314223"/>
                  </a:lnTo>
                  <a:lnTo>
                    <a:pt x="15354" y="314528"/>
                  </a:lnTo>
                  <a:lnTo>
                    <a:pt x="15697" y="315074"/>
                  </a:lnTo>
                  <a:lnTo>
                    <a:pt x="15887" y="315302"/>
                  </a:lnTo>
                  <a:lnTo>
                    <a:pt x="16154" y="315569"/>
                  </a:lnTo>
                  <a:lnTo>
                    <a:pt x="16408" y="315709"/>
                  </a:lnTo>
                  <a:lnTo>
                    <a:pt x="16852" y="316141"/>
                  </a:lnTo>
                  <a:lnTo>
                    <a:pt x="17399" y="316611"/>
                  </a:lnTo>
                  <a:lnTo>
                    <a:pt x="17538" y="316699"/>
                  </a:lnTo>
                  <a:lnTo>
                    <a:pt x="17780" y="316826"/>
                  </a:lnTo>
                  <a:lnTo>
                    <a:pt x="17907" y="316814"/>
                  </a:lnTo>
                  <a:lnTo>
                    <a:pt x="18021" y="316471"/>
                  </a:lnTo>
                  <a:lnTo>
                    <a:pt x="18275" y="316484"/>
                  </a:lnTo>
                  <a:lnTo>
                    <a:pt x="18453" y="316484"/>
                  </a:lnTo>
                  <a:lnTo>
                    <a:pt x="18884" y="316484"/>
                  </a:lnTo>
                  <a:close/>
                </a:path>
                <a:path w="373379" h="388620">
                  <a:moveTo>
                    <a:pt x="27889" y="315048"/>
                  </a:moveTo>
                  <a:lnTo>
                    <a:pt x="27825" y="314693"/>
                  </a:lnTo>
                  <a:lnTo>
                    <a:pt x="27533" y="314083"/>
                  </a:lnTo>
                  <a:lnTo>
                    <a:pt x="27444" y="313855"/>
                  </a:lnTo>
                  <a:lnTo>
                    <a:pt x="27571" y="313855"/>
                  </a:lnTo>
                  <a:lnTo>
                    <a:pt x="27444" y="313601"/>
                  </a:lnTo>
                  <a:lnTo>
                    <a:pt x="27165" y="313207"/>
                  </a:lnTo>
                  <a:lnTo>
                    <a:pt x="26949" y="312966"/>
                  </a:lnTo>
                  <a:lnTo>
                    <a:pt x="26581" y="312547"/>
                  </a:lnTo>
                  <a:lnTo>
                    <a:pt x="25958" y="312064"/>
                  </a:lnTo>
                  <a:lnTo>
                    <a:pt x="25527" y="311543"/>
                  </a:lnTo>
                  <a:lnTo>
                    <a:pt x="25285" y="311251"/>
                  </a:lnTo>
                  <a:lnTo>
                    <a:pt x="24714" y="311492"/>
                  </a:lnTo>
                  <a:lnTo>
                    <a:pt x="22733" y="309524"/>
                  </a:lnTo>
                  <a:lnTo>
                    <a:pt x="21983" y="309511"/>
                  </a:lnTo>
                  <a:lnTo>
                    <a:pt x="22733" y="309511"/>
                  </a:lnTo>
                  <a:lnTo>
                    <a:pt x="22669" y="309359"/>
                  </a:lnTo>
                  <a:lnTo>
                    <a:pt x="22428" y="309270"/>
                  </a:lnTo>
                  <a:lnTo>
                    <a:pt x="22186" y="309384"/>
                  </a:lnTo>
                  <a:lnTo>
                    <a:pt x="21831" y="309511"/>
                  </a:lnTo>
                  <a:lnTo>
                    <a:pt x="21247" y="309499"/>
                  </a:lnTo>
                  <a:lnTo>
                    <a:pt x="21094" y="309524"/>
                  </a:lnTo>
                  <a:lnTo>
                    <a:pt x="20815" y="309499"/>
                  </a:lnTo>
                  <a:lnTo>
                    <a:pt x="20218" y="309041"/>
                  </a:lnTo>
                  <a:lnTo>
                    <a:pt x="20116" y="309867"/>
                  </a:lnTo>
                  <a:lnTo>
                    <a:pt x="19773" y="309943"/>
                  </a:lnTo>
                  <a:lnTo>
                    <a:pt x="18630" y="309359"/>
                  </a:lnTo>
                  <a:lnTo>
                    <a:pt x="18186" y="308991"/>
                  </a:lnTo>
                  <a:lnTo>
                    <a:pt x="18021" y="309041"/>
                  </a:lnTo>
                  <a:lnTo>
                    <a:pt x="17907" y="309359"/>
                  </a:lnTo>
                  <a:lnTo>
                    <a:pt x="18008" y="309765"/>
                  </a:lnTo>
                  <a:lnTo>
                    <a:pt x="18097" y="309943"/>
                  </a:lnTo>
                  <a:lnTo>
                    <a:pt x="18745" y="310515"/>
                  </a:lnTo>
                  <a:lnTo>
                    <a:pt x="18973" y="310667"/>
                  </a:lnTo>
                  <a:lnTo>
                    <a:pt x="19189" y="310769"/>
                  </a:lnTo>
                  <a:lnTo>
                    <a:pt x="19405" y="310934"/>
                  </a:lnTo>
                  <a:lnTo>
                    <a:pt x="19786" y="311492"/>
                  </a:lnTo>
                  <a:lnTo>
                    <a:pt x="19900" y="312064"/>
                  </a:lnTo>
                  <a:lnTo>
                    <a:pt x="19964" y="312547"/>
                  </a:lnTo>
                  <a:lnTo>
                    <a:pt x="20421" y="313207"/>
                  </a:lnTo>
                  <a:lnTo>
                    <a:pt x="21005" y="313804"/>
                  </a:lnTo>
                  <a:lnTo>
                    <a:pt x="21120" y="313601"/>
                  </a:lnTo>
                  <a:lnTo>
                    <a:pt x="21082" y="313207"/>
                  </a:lnTo>
                  <a:lnTo>
                    <a:pt x="20942" y="312966"/>
                  </a:lnTo>
                  <a:lnTo>
                    <a:pt x="21501" y="313436"/>
                  </a:lnTo>
                  <a:lnTo>
                    <a:pt x="21653" y="313601"/>
                  </a:lnTo>
                  <a:lnTo>
                    <a:pt x="21755" y="313804"/>
                  </a:lnTo>
                  <a:lnTo>
                    <a:pt x="21653" y="313982"/>
                  </a:lnTo>
                  <a:lnTo>
                    <a:pt x="21374" y="314223"/>
                  </a:lnTo>
                  <a:lnTo>
                    <a:pt x="20751" y="313855"/>
                  </a:lnTo>
                  <a:lnTo>
                    <a:pt x="20205" y="313702"/>
                  </a:lnTo>
                  <a:lnTo>
                    <a:pt x="20027" y="313626"/>
                  </a:lnTo>
                  <a:lnTo>
                    <a:pt x="19710" y="313563"/>
                  </a:lnTo>
                  <a:lnTo>
                    <a:pt x="19075" y="313601"/>
                  </a:lnTo>
                  <a:lnTo>
                    <a:pt x="19570" y="314693"/>
                  </a:lnTo>
                  <a:lnTo>
                    <a:pt x="20040" y="315112"/>
                  </a:lnTo>
                  <a:lnTo>
                    <a:pt x="20942" y="315709"/>
                  </a:lnTo>
                  <a:lnTo>
                    <a:pt x="21145" y="315760"/>
                  </a:lnTo>
                  <a:lnTo>
                    <a:pt x="21539" y="315722"/>
                  </a:lnTo>
                  <a:lnTo>
                    <a:pt x="21374" y="315379"/>
                  </a:lnTo>
                  <a:lnTo>
                    <a:pt x="21475" y="315125"/>
                  </a:lnTo>
                  <a:lnTo>
                    <a:pt x="21729" y="315188"/>
                  </a:lnTo>
                  <a:lnTo>
                    <a:pt x="22402" y="315569"/>
                  </a:lnTo>
                  <a:lnTo>
                    <a:pt x="22567" y="315442"/>
                  </a:lnTo>
                  <a:lnTo>
                    <a:pt x="22733" y="315099"/>
                  </a:lnTo>
                  <a:lnTo>
                    <a:pt x="22860" y="315087"/>
                  </a:lnTo>
                  <a:lnTo>
                    <a:pt x="22987" y="315074"/>
                  </a:lnTo>
                  <a:lnTo>
                    <a:pt x="23177" y="315023"/>
                  </a:lnTo>
                  <a:lnTo>
                    <a:pt x="23507" y="315239"/>
                  </a:lnTo>
                  <a:lnTo>
                    <a:pt x="23964" y="315785"/>
                  </a:lnTo>
                  <a:lnTo>
                    <a:pt x="24752" y="316636"/>
                  </a:lnTo>
                  <a:lnTo>
                    <a:pt x="25196" y="316992"/>
                  </a:lnTo>
                  <a:lnTo>
                    <a:pt x="25387" y="317068"/>
                  </a:lnTo>
                  <a:lnTo>
                    <a:pt x="25209" y="316496"/>
                  </a:lnTo>
                  <a:lnTo>
                    <a:pt x="24638" y="315379"/>
                  </a:lnTo>
                  <a:lnTo>
                    <a:pt x="24523" y="315023"/>
                  </a:lnTo>
                  <a:lnTo>
                    <a:pt x="24549" y="314718"/>
                  </a:lnTo>
                  <a:lnTo>
                    <a:pt x="24930" y="314934"/>
                  </a:lnTo>
                  <a:lnTo>
                    <a:pt x="25209" y="314985"/>
                  </a:lnTo>
                  <a:lnTo>
                    <a:pt x="25412" y="314998"/>
                  </a:lnTo>
                  <a:lnTo>
                    <a:pt x="25501" y="314845"/>
                  </a:lnTo>
                  <a:lnTo>
                    <a:pt x="25565" y="314718"/>
                  </a:lnTo>
                  <a:lnTo>
                    <a:pt x="25615" y="314388"/>
                  </a:lnTo>
                  <a:lnTo>
                    <a:pt x="25742" y="314388"/>
                  </a:lnTo>
                  <a:lnTo>
                    <a:pt x="25831" y="314223"/>
                  </a:lnTo>
                  <a:lnTo>
                    <a:pt x="25996" y="314121"/>
                  </a:lnTo>
                  <a:lnTo>
                    <a:pt x="26212" y="314083"/>
                  </a:lnTo>
                  <a:lnTo>
                    <a:pt x="26619" y="314223"/>
                  </a:lnTo>
                  <a:lnTo>
                    <a:pt x="27686" y="314972"/>
                  </a:lnTo>
                  <a:lnTo>
                    <a:pt x="27889" y="315048"/>
                  </a:lnTo>
                  <a:close/>
                </a:path>
                <a:path w="373379" h="388620">
                  <a:moveTo>
                    <a:pt x="32169" y="314261"/>
                  </a:moveTo>
                  <a:lnTo>
                    <a:pt x="31546" y="313194"/>
                  </a:lnTo>
                  <a:lnTo>
                    <a:pt x="31369" y="313016"/>
                  </a:lnTo>
                  <a:lnTo>
                    <a:pt x="31203" y="312864"/>
                  </a:lnTo>
                  <a:lnTo>
                    <a:pt x="31000" y="312864"/>
                  </a:lnTo>
                  <a:lnTo>
                    <a:pt x="30645" y="312775"/>
                  </a:lnTo>
                  <a:lnTo>
                    <a:pt x="30403" y="313016"/>
                  </a:lnTo>
                  <a:lnTo>
                    <a:pt x="30276" y="313016"/>
                  </a:lnTo>
                  <a:lnTo>
                    <a:pt x="30099" y="313004"/>
                  </a:lnTo>
                  <a:lnTo>
                    <a:pt x="29654" y="312877"/>
                  </a:lnTo>
                  <a:lnTo>
                    <a:pt x="29260" y="313004"/>
                  </a:lnTo>
                  <a:lnTo>
                    <a:pt x="29032" y="312991"/>
                  </a:lnTo>
                  <a:lnTo>
                    <a:pt x="28879" y="312966"/>
                  </a:lnTo>
                  <a:lnTo>
                    <a:pt x="29057" y="313651"/>
                  </a:lnTo>
                  <a:lnTo>
                    <a:pt x="30162" y="315163"/>
                  </a:lnTo>
                  <a:lnTo>
                    <a:pt x="30467" y="315290"/>
                  </a:lnTo>
                  <a:lnTo>
                    <a:pt x="30759" y="315277"/>
                  </a:lnTo>
                  <a:lnTo>
                    <a:pt x="30949" y="315328"/>
                  </a:lnTo>
                  <a:lnTo>
                    <a:pt x="31000" y="314794"/>
                  </a:lnTo>
                  <a:lnTo>
                    <a:pt x="31343" y="314909"/>
                  </a:lnTo>
                  <a:lnTo>
                    <a:pt x="32029" y="315087"/>
                  </a:lnTo>
                  <a:lnTo>
                    <a:pt x="32029" y="314794"/>
                  </a:lnTo>
                  <a:lnTo>
                    <a:pt x="32169" y="314261"/>
                  </a:lnTo>
                  <a:close/>
                </a:path>
                <a:path w="373379" h="388620">
                  <a:moveTo>
                    <a:pt x="39598" y="315658"/>
                  </a:moveTo>
                  <a:lnTo>
                    <a:pt x="39497" y="315493"/>
                  </a:lnTo>
                  <a:lnTo>
                    <a:pt x="39382" y="315366"/>
                  </a:lnTo>
                  <a:lnTo>
                    <a:pt x="39293" y="315239"/>
                  </a:lnTo>
                  <a:lnTo>
                    <a:pt x="38735" y="315061"/>
                  </a:lnTo>
                  <a:lnTo>
                    <a:pt x="39560" y="315925"/>
                  </a:lnTo>
                  <a:lnTo>
                    <a:pt x="39598" y="315658"/>
                  </a:lnTo>
                  <a:close/>
                </a:path>
                <a:path w="373379" h="388620">
                  <a:moveTo>
                    <a:pt x="42964" y="319798"/>
                  </a:moveTo>
                  <a:lnTo>
                    <a:pt x="42875" y="319455"/>
                  </a:lnTo>
                  <a:lnTo>
                    <a:pt x="42621" y="319036"/>
                  </a:lnTo>
                  <a:lnTo>
                    <a:pt x="42557" y="318503"/>
                  </a:lnTo>
                  <a:lnTo>
                    <a:pt x="42329" y="317601"/>
                  </a:lnTo>
                  <a:lnTo>
                    <a:pt x="42062" y="317322"/>
                  </a:lnTo>
                  <a:lnTo>
                    <a:pt x="41656" y="317398"/>
                  </a:lnTo>
                  <a:lnTo>
                    <a:pt x="41503" y="317766"/>
                  </a:lnTo>
                  <a:lnTo>
                    <a:pt x="41452" y="317957"/>
                  </a:lnTo>
                  <a:lnTo>
                    <a:pt x="42113" y="319176"/>
                  </a:lnTo>
                  <a:lnTo>
                    <a:pt x="42316" y="319493"/>
                  </a:lnTo>
                  <a:lnTo>
                    <a:pt x="42875" y="319786"/>
                  </a:lnTo>
                  <a:close/>
                </a:path>
                <a:path w="373379" h="388620">
                  <a:moveTo>
                    <a:pt x="47282" y="323469"/>
                  </a:moveTo>
                  <a:lnTo>
                    <a:pt x="46685" y="322681"/>
                  </a:lnTo>
                  <a:lnTo>
                    <a:pt x="46329" y="322351"/>
                  </a:lnTo>
                  <a:lnTo>
                    <a:pt x="45974" y="322033"/>
                  </a:lnTo>
                  <a:lnTo>
                    <a:pt x="45669" y="322110"/>
                  </a:lnTo>
                  <a:lnTo>
                    <a:pt x="45491" y="322160"/>
                  </a:lnTo>
                  <a:lnTo>
                    <a:pt x="45300" y="322376"/>
                  </a:lnTo>
                  <a:lnTo>
                    <a:pt x="45605" y="322681"/>
                  </a:lnTo>
                  <a:lnTo>
                    <a:pt x="45783" y="322808"/>
                  </a:lnTo>
                  <a:lnTo>
                    <a:pt x="46672" y="323557"/>
                  </a:lnTo>
                  <a:lnTo>
                    <a:pt x="46824" y="323646"/>
                  </a:lnTo>
                  <a:lnTo>
                    <a:pt x="47244" y="323786"/>
                  </a:lnTo>
                  <a:lnTo>
                    <a:pt x="47282" y="323469"/>
                  </a:lnTo>
                  <a:close/>
                </a:path>
                <a:path w="373379" h="388620">
                  <a:moveTo>
                    <a:pt x="49860" y="327914"/>
                  </a:moveTo>
                  <a:lnTo>
                    <a:pt x="49796" y="327431"/>
                  </a:lnTo>
                  <a:lnTo>
                    <a:pt x="49403" y="326974"/>
                  </a:lnTo>
                  <a:lnTo>
                    <a:pt x="49212" y="326745"/>
                  </a:lnTo>
                  <a:lnTo>
                    <a:pt x="49085" y="326644"/>
                  </a:lnTo>
                  <a:lnTo>
                    <a:pt x="48755" y="325856"/>
                  </a:lnTo>
                  <a:lnTo>
                    <a:pt x="48679" y="325729"/>
                  </a:lnTo>
                  <a:lnTo>
                    <a:pt x="48615" y="325564"/>
                  </a:lnTo>
                  <a:lnTo>
                    <a:pt x="48196" y="324777"/>
                  </a:lnTo>
                  <a:lnTo>
                    <a:pt x="48031" y="324485"/>
                  </a:lnTo>
                  <a:lnTo>
                    <a:pt x="48107" y="324713"/>
                  </a:lnTo>
                  <a:lnTo>
                    <a:pt x="47917" y="324548"/>
                  </a:lnTo>
                  <a:lnTo>
                    <a:pt x="47726" y="324523"/>
                  </a:lnTo>
                  <a:lnTo>
                    <a:pt x="47625" y="324650"/>
                  </a:lnTo>
                  <a:lnTo>
                    <a:pt x="47942" y="325132"/>
                  </a:lnTo>
                  <a:lnTo>
                    <a:pt x="48094" y="325310"/>
                  </a:lnTo>
                  <a:lnTo>
                    <a:pt x="48348" y="325551"/>
                  </a:lnTo>
                  <a:lnTo>
                    <a:pt x="48514" y="325780"/>
                  </a:lnTo>
                  <a:lnTo>
                    <a:pt x="48996" y="326682"/>
                  </a:lnTo>
                  <a:lnTo>
                    <a:pt x="48755" y="326809"/>
                  </a:lnTo>
                  <a:lnTo>
                    <a:pt x="48958" y="327228"/>
                  </a:lnTo>
                  <a:lnTo>
                    <a:pt x="49187" y="327431"/>
                  </a:lnTo>
                  <a:lnTo>
                    <a:pt x="49860" y="327914"/>
                  </a:lnTo>
                  <a:close/>
                </a:path>
                <a:path w="373379" h="388620">
                  <a:moveTo>
                    <a:pt x="51079" y="335572"/>
                  </a:moveTo>
                  <a:lnTo>
                    <a:pt x="51003" y="334987"/>
                  </a:lnTo>
                  <a:lnTo>
                    <a:pt x="50850" y="334822"/>
                  </a:lnTo>
                  <a:lnTo>
                    <a:pt x="50698" y="334657"/>
                  </a:lnTo>
                  <a:lnTo>
                    <a:pt x="50558" y="334492"/>
                  </a:lnTo>
                  <a:lnTo>
                    <a:pt x="49898" y="334137"/>
                  </a:lnTo>
                  <a:lnTo>
                    <a:pt x="49898" y="334327"/>
                  </a:lnTo>
                  <a:lnTo>
                    <a:pt x="50088" y="334606"/>
                  </a:lnTo>
                  <a:lnTo>
                    <a:pt x="49885" y="334556"/>
                  </a:lnTo>
                  <a:lnTo>
                    <a:pt x="49695" y="334860"/>
                  </a:lnTo>
                  <a:lnTo>
                    <a:pt x="49733" y="335203"/>
                  </a:lnTo>
                  <a:lnTo>
                    <a:pt x="50076" y="335737"/>
                  </a:lnTo>
                  <a:lnTo>
                    <a:pt x="50647" y="335800"/>
                  </a:lnTo>
                  <a:lnTo>
                    <a:pt x="50888" y="335826"/>
                  </a:lnTo>
                  <a:lnTo>
                    <a:pt x="51041" y="335673"/>
                  </a:lnTo>
                  <a:close/>
                </a:path>
                <a:path w="373379" h="388620">
                  <a:moveTo>
                    <a:pt x="52057" y="331622"/>
                  </a:moveTo>
                  <a:lnTo>
                    <a:pt x="51041" y="330212"/>
                  </a:lnTo>
                  <a:lnTo>
                    <a:pt x="50977" y="330454"/>
                  </a:lnTo>
                  <a:lnTo>
                    <a:pt x="51168" y="330936"/>
                  </a:lnTo>
                  <a:lnTo>
                    <a:pt x="52057" y="331622"/>
                  </a:lnTo>
                  <a:close/>
                </a:path>
                <a:path w="373379" h="388620">
                  <a:moveTo>
                    <a:pt x="57442" y="336981"/>
                  </a:moveTo>
                  <a:lnTo>
                    <a:pt x="57365" y="335902"/>
                  </a:lnTo>
                  <a:lnTo>
                    <a:pt x="56273" y="334975"/>
                  </a:lnTo>
                  <a:lnTo>
                    <a:pt x="56070" y="334594"/>
                  </a:lnTo>
                  <a:lnTo>
                    <a:pt x="55626" y="334098"/>
                  </a:lnTo>
                  <a:lnTo>
                    <a:pt x="55232" y="334035"/>
                  </a:lnTo>
                  <a:lnTo>
                    <a:pt x="55029" y="334098"/>
                  </a:lnTo>
                  <a:lnTo>
                    <a:pt x="55003" y="334987"/>
                  </a:lnTo>
                  <a:lnTo>
                    <a:pt x="55892" y="335838"/>
                  </a:lnTo>
                  <a:lnTo>
                    <a:pt x="56007" y="336753"/>
                  </a:lnTo>
                  <a:lnTo>
                    <a:pt x="56222" y="336804"/>
                  </a:lnTo>
                  <a:lnTo>
                    <a:pt x="56934" y="337032"/>
                  </a:lnTo>
                  <a:lnTo>
                    <a:pt x="57442" y="336981"/>
                  </a:lnTo>
                  <a:close/>
                </a:path>
                <a:path w="373379" h="388620">
                  <a:moveTo>
                    <a:pt x="67271" y="212928"/>
                  </a:moveTo>
                  <a:lnTo>
                    <a:pt x="67221" y="212801"/>
                  </a:lnTo>
                  <a:lnTo>
                    <a:pt x="66865" y="212331"/>
                  </a:lnTo>
                  <a:lnTo>
                    <a:pt x="66725" y="212255"/>
                  </a:lnTo>
                  <a:lnTo>
                    <a:pt x="66370" y="212217"/>
                  </a:lnTo>
                  <a:lnTo>
                    <a:pt x="66255" y="212369"/>
                  </a:lnTo>
                  <a:lnTo>
                    <a:pt x="65862" y="212572"/>
                  </a:lnTo>
                  <a:lnTo>
                    <a:pt x="65659" y="212725"/>
                  </a:lnTo>
                  <a:lnTo>
                    <a:pt x="65722" y="212852"/>
                  </a:lnTo>
                  <a:lnTo>
                    <a:pt x="65913" y="213385"/>
                  </a:lnTo>
                  <a:lnTo>
                    <a:pt x="66319" y="213868"/>
                  </a:lnTo>
                  <a:lnTo>
                    <a:pt x="66675" y="213842"/>
                  </a:lnTo>
                  <a:lnTo>
                    <a:pt x="66865" y="213601"/>
                  </a:lnTo>
                  <a:lnTo>
                    <a:pt x="67017" y="213385"/>
                  </a:lnTo>
                  <a:lnTo>
                    <a:pt x="67170" y="213334"/>
                  </a:lnTo>
                  <a:lnTo>
                    <a:pt x="67271" y="212928"/>
                  </a:lnTo>
                  <a:close/>
                </a:path>
                <a:path w="373379" h="388620">
                  <a:moveTo>
                    <a:pt x="89027" y="27406"/>
                  </a:moveTo>
                  <a:lnTo>
                    <a:pt x="88773" y="27241"/>
                  </a:lnTo>
                  <a:lnTo>
                    <a:pt x="88519" y="27190"/>
                  </a:lnTo>
                  <a:lnTo>
                    <a:pt x="88176" y="27190"/>
                  </a:lnTo>
                  <a:lnTo>
                    <a:pt x="87858" y="27647"/>
                  </a:lnTo>
                  <a:lnTo>
                    <a:pt x="87528" y="28168"/>
                  </a:lnTo>
                  <a:lnTo>
                    <a:pt x="88150" y="28067"/>
                  </a:lnTo>
                  <a:lnTo>
                    <a:pt x="88595" y="27978"/>
                  </a:lnTo>
                  <a:lnTo>
                    <a:pt x="89027" y="27406"/>
                  </a:lnTo>
                  <a:close/>
                </a:path>
                <a:path w="373379" h="388620">
                  <a:moveTo>
                    <a:pt x="95072" y="30099"/>
                  </a:moveTo>
                  <a:lnTo>
                    <a:pt x="94818" y="29984"/>
                  </a:lnTo>
                  <a:lnTo>
                    <a:pt x="94678" y="29972"/>
                  </a:lnTo>
                  <a:lnTo>
                    <a:pt x="94437" y="29933"/>
                  </a:lnTo>
                  <a:lnTo>
                    <a:pt x="93992" y="29984"/>
                  </a:lnTo>
                  <a:lnTo>
                    <a:pt x="93878" y="30175"/>
                  </a:lnTo>
                  <a:lnTo>
                    <a:pt x="93802" y="30429"/>
                  </a:lnTo>
                  <a:lnTo>
                    <a:pt x="94462" y="30530"/>
                  </a:lnTo>
                  <a:lnTo>
                    <a:pt x="94818" y="30391"/>
                  </a:lnTo>
                  <a:lnTo>
                    <a:pt x="95008" y="30276"/>
                  </a:lnTo>
                  <a:lnTo>
                    <a:pt x="95072" y="30099"/>
                  </a:lnTo>
                  <a:close/>
                </a:path>
                <a:path w="373379" h="388620">
                  <a:moveTo>
                    <a:pt x="97155" y="21983"/>
                  </a:moveTo>
                  <a:lnTo>
                    <a:pt x="95173" y="21983"/>
                  </a:lnTo>
                  <a:lnTo>
                    <a:pt x="94348" y="21996"/>
                  </a:lnTo>
                  <a:lnTo>
                    <a:pt x="93675" y="22504"/>
                  </a:lnTo>
                  <a:lnTo>
                    <a:pt x="93408" y="22580"/>
                  </a:lnTo>
                  <a:lnTo>
                    <a:pt x="92913" y="22758"/>
                  </a:lnTo>
                  <a:lnTo>
                    <a:pt x="93268" y="23241"/>
                  </a:lnTo>
                  <a:lnTo>
                    <a:pt x="92811" y="23444"/>
                  </a:lnTo>
                  <a:lnTo>
                    <a:pt x="92367" y="23749"/>
                  </a:lnTo>
                  <a:lnTo>
                    <a:pt x="91846" y="23914"/>
                  </a:lnTo>
                  <a:lnTo>
                    <a:pt x="91541" y="23926"/>
                  </a:lnTo>
                  <a:lnTo>
                    <a:pt x="91325" y="23799"/>
                  </a:lnTo>
                  <a:lnTo>
                    <a:pt x="91147" y="23799"/>
                  </a:lnTo>
                  <a:lnTo>
                    <a:pt x="90601" y="24371"/>
                  </a:lnTo>
                  <a:lnTo>
                    <a:pt x="90182" y="24650"/>
                  </a:lnTo>
                  <a:lnTo>
                    <a:pt x="89890" y="24803"/>
                  </a:lnTo>
                  <a:lnTo>
                    <a:pt x="89496" y="24853"/>
                  </a:lnTo>
                  <a:lnTo>
                    <a:pt x="89242" y="25133"/>
                  </a:lnTo>
                  <a:lnTo>
                    <a:pt x="89179" y="25641"/>
                  </a:lnTo>
                  <a:lnTo>
                    <a:pt x="89344" y="25692"/>
                  </a:lnTo>
                  <a:lnTo>
                    <a:pt x="89293" y="25844"/>
                  </a:lnTo>
                  <a:lnTo>
                    <a:pt x="89166" y="26035"/>
                  </a:lnTo>
                  <a:lnTo>
                    <a:pt x="88887" y="26289"/>
                  </a:lnTo>
                  <a:lnTo>
                    <a:pt x="89357" y="26682"/>
                  </a:lnTo>
                  <a:lnTo>
                    <a:pt x="90106" y="26416"/>
                  </a:lnTo>
                  <a:lnTo>
                    <a:pt x="90182" y="26708"/>
                  </a:lnTo>
                  <a:lnTo>
                    <a:pt x="90703" y="26822"/>
                  </a:lnTo>
                  <a:lnTo>
                    <a:pt x="90906" y="26885"/>
                  </a:lnTo>
                  <a:lnTo>
                    <a:pt x="91452" y="26708"/>
                  </a:lnTo>
                  <a:lnTo>
                    <a:pt x="91592" y="26758"/>
                  </a:lnTo>
                  <a:lnTo>
                    <a:pt x="91884" y="26746"/>
                  </a:lnTo>
                  <a:lnTo>
                    <a:pt x="92367" y="26416"/>
                  </a:lnTo>
                  <a:lnTo>
                    <a:pt x="92811" y="26123"/>
                  </a:lnTo>
                  <a:lnTo>
                    <a:pt x="92684" y="26035"/>
                  </a:lnTo>
                  <a:lnTo>
                    <a:pt x="92519" y="25946"/>
                  </a:lnTo>
                  <a:lnTo>
                    <a:pt x="93027" y="25984"/>
                  </a:lnTo>
                  <a:lnTo>
                    <a:pt x="93192" y="25946"/>
                  </a:lnTo>
                  <a:lnTo>
                    <a:pt x="93345" y="25844"/>
                  </a:lnTo>
                  <a:lnTo>
                    <a:pt x="93167" y="25692"/>
                  </a:lnTo>
                  <a:lnTo>
                    <a:pt x="92773" y="25590"/>
                  </a:lnTo>
                  <a:lnTo>
                    <a:pt x="92583" y="25488"/>
                  </a:lnTo>
                  <a:lnTo>
                    <a:pt x="92468" y="25336"/>
                  </a:lnTo>
                  <a:lnTo>
                    <a:pt x="92976" y="25590"/>
                  </a:lnTo>
                  <a:lnTo>
                    <a:pt x="93345" y="25666"/>
                  </a:lnTo>
                  <a:lnTo>
                    <a:pt x="93243" y="25336"/>
                  </a:lnTo>
                  <a:lnTo>
                    <a:pt x="93268" y="25044"/>
                  </a:lnTo>
                  <a:lnTo>
                    <a:pt x="93941" y="24803"/>
                  </a:lnTo>
                  <a:lnTo>
                    <a:pt x="94589" y="24345"/>
                  </a:lnTo>
                  <a:lnTo>
                    <a:pt x="95224" y="24142"/>
                  </a:lnTo>
                  <a:lnTo>
                    <a:pt x="95211" y="23964"/>
                  </a:lnTo>
                  <a:lnTo>
                    <a:pt x="95199" y="23393"/>
                  </a:lnTo>
                  <a:lnTo>
                    <a:pt x="95453" y="23393"/>
                  </a:lnTo>
                  <a:lnTo>
                    <a:pt x="95656" y="23215"/>
                  </a:lnTo>
                  <a:lnTo>
                    <a:pt x="96596" y="22402"/>
                  </a:lnTo>
                  <a:lnTo>
                    <a:pt x="96862" y="22123"/>
                  </a:lnTo>
                  <a:lnTo>
                    <a:pt x="97155" y="21983"/>
                  </a:lnTo>
                  <a:close/>
                </a:path>
                <a:path w="373379" h="388620">
                  <a:moveTo>
                    <a:pt x="97485" y="21526"/>
                  </a:moveTo>
                  <a:lnTo>
                    <a:pt x="96901" y="21526"/>
                  </a:lnTo>
                  <a:lnTo>
                    <a:pt x="96088" y="21640"/>
                  </a:lnTo>
                  <a:lnTo>
                    <a:pt x="95796" y="21691"/>
                  </a:lnTo>
                  <a:lnTo>
                    <a:pt x="95199" y="21945"/>
                  </a:lnTo>
                  <a:lnTo>
                    <a:pt x="97218" y="21945"/>
                  </a:lnTo>
                  <a:lnTo>
                    <a:pt x="97447" y="21831"/>
                  </a:lnTo>
                  <a:lnTo>
                    <a:pt x="97485" y="21526"/>
                  </a:lnTo>
                  <a:close/>
                </a:path>
                <a:path w="373379" h="388620">
                  <a:moveTo>
                    <a:pt x="97777" y="103365"/>
                  </a:moveTo>
                  <a:lnTo>
                    <a:pt x="97739" y="102946"/>
                  </a:lnTo>
                  <a:lnTo>
                    <a:pt x="97713" y="102755"/>
                  </a:lnTo>
                  <a:lnTo>
                    <a:pt x="97574" y="102450"/>
                  </a:lnTo>
                  <a:lnTo>
                    <a:pt x="97434" y="102209"/>
                  </a:lnTo>
                  <a:lnTo>
                    <a:pt x="97294" y="101638"/>
                  </a:lnTo>
                  <a:lnTo>
                    <a:pt x="97091" y="101460"/>
                  </a:lnTo>
                  <a:lnTo>
                    <a:pt x="96850" y="101206"/>
                  </a:lnTo>
                  <a:lnTo>
                    <a:pt x="96608" y="101015"/>
                  </a:lnTo>
                  <a:lnTo>
                    <a:pt x="96697" y="100711"/>
                  </a:lnTo>
                  <a:lnTo>
                    <a:pt x="96507" y="99961"/>
                  </a:lnTo>
                  <a:lnTo>
                    <a:pt x="96342" y="99656"/>
                  </a:lnTo>
                  <a:lnTo>
                    <a:pt x="96164" y="99656"/>
                  </a:lnTo>
                  <a:lnTo>
                    <a:pt x="95846" y="100190"/>
                  </a:lnTo>
                  <a:lnTo>
                    <a:pt x="95732" y="100355"/>
                  </a:lnTo>
                  <a:lnTo>
                    <a:pt x="95567" y="100698"/>
                  </a:lnTo>
                  <a:lnTo>
                    <a:pt x="95580" y="101320"/>
                  </a:lnTo>
                  <a:lnTo>
                    <a:pt x="95631" y="101612"/>
                  </a:lnTo>
                  <a:lnTo>
                    <a:pt x="95745" y="102082"/>
                  </a:lnTo>
                  <a:lnTo>
                    <a:pt x="96164" y="102387"/>
                  </a:lnTo>
                  <a:lnTo>
                    <a:pt x="96570" y="102806"/>
                  </a:lnTo>
                  <a:lnTo>
                    <a:pt x="96761" y="102819"/>
                  </a:lnTo>
                  <a:lnTo>
                    <a:pt x="97015" y="103174"/>
                  </a:lnTo>
                  <a:lnTo>
                    <a:pt x="97218" y="103416"/>
                  </a:lnTo>
                  <a:lnTo>
                    <a:pt x="97345" y="103555"/>
                  </a:lnTo>
                  <a:lnTo>
                    <a:pt x="97523" y="103733"/>
                  </a:lnTo>
                  <a:lnTo>
                    <a:pt x="97688" y="103568"/>
                  </a:lnTo>
                  <a:lnTo>
                    <a:pt x="97777" y="103365"/>
                  </a:lnTo>
                  <a:close/>
                </a:path>
                <a:path w="373379" h="388620">
                  <a:moveTo>
                    <a:pt x="97955" y="111010"/>
                  </a:moveTo>
                  <a:lnTo>
                    <a:pt x="97904" y="110617"/>
                  </a:lnTo>
                  <a:lnTo>
                    <a:pt x="97650" y="110490"/>
                  </a:lnTo>
                  <a:lnTo>
                    <a:pt x="97472" y="110515"/>
                  </a:lnTo>
                  <a:lnTo>
                    <a:pt x="97193" y="110477"/>
                  </a:lnTo>
                  <a:lnTo>
                    <a:pt x="96647" y="110401"/>
                  </a:lnTo>
                  <a:lnTo>
                    <a:pt x="96507" y="110363"/>
                  </a:lnTo>
                  <a:lnTo>
                    <a:pt x="96570" y="110528"/>
                  </a:lnTo>
                  <a:lnTo>
                    <a:pt x="96774" y="111010"/>
                  </a:lnTo>
                  <a:lnTo>
                    <a:pt x="97116" y="111328"/>
                  </a:lnTo>
                  <a:lnTo>
                    <a:pt x="97574" y="111264"/>
                  </a:lnTo>
                  <a:lnTo>
                    <a:pt x="97904" y="111125"/>
                  </a:lnTo>
                  <a:close/>
                </a:path>
                <a:path w="373379" h="388620">
                  <a:moveTo>
                    <a:pt x="99021" y="29857"/>
                  </a:moveTo>
                  <a:lnTo>
                    <a:pt x="98729" y="29603"/>
                  </a:lnTo>
                  <a:lnTo>
                    <a:pt x="98183" y="29768"/>
                  </a:lnTo>
                  <a:lnTo>
                    <a:pt x="98425" y="30022"/>
                  </a:lnTo>
                  <a:lnTo>
                    <a:pt x="99021" y="29857"/>
                  </a:lnTo>
                  <a:close/>
                </a:path>
                <a:path w="373379" h="388620">
                  <a:moveTo>
                    <a:pt x="99187" y="29044"/>
                  </a:moveTo>
                  <a:lnTo>
                    <a:pt x="98958" y="28930"/>
                  </a:lnTo>
                  <a:lnTo>
                    <a:pt x="98729" y="28867"/>
                  </a:lnTo>
                  <a:lnTo>
                    <a:pt x="98361" y="28829"/>
                  </a:lnTo>
                  <a:lnTo>
                    <a:pt x="98145" y="29184"/>
                  </a:lnTo>
                  <a:lnTo>
                    <a:pt x="97942" y="29565"/>
                  </a:lnTo>
                  <a:lnTo>
                    <a:pt x="98450" y="29540"/>
                  </a:lnTo>
                  <a:lnTo>
                    <a:pt x="98602" y="29502"/>
                  </a:lnTo>
                  <a:lnTo>
                    <a:pt x="98907" y="29413"/>
                  </a:lnTo>
                  <a:lnTo>
                    <a:pt x="99187" y="29044"/>
                  </a:lnTo>
                  <a:close/>
                </a:path>
                <a:path w="373379" h="388620">
                  <a:moveTo>
                    <a:pt x="99758" y="236258"/>
                  </a:moveTo>
                  <a:lnTo>
                    <a:pt x="99669" y="236042"/>
                  </a:lnTo>
                  <a:lnTo>
                    <a:pt x="99580" y="235902"/>
                  </a:lnTo>
                  <a:lnTo>
                    <a:pt x="99402" y="235712"/>
                  </a:lnTo>
                  <a:lnTo>
                    <a:pt x="98767" y="235458"/>
                  </a:lnTo>
                  <a:lnTo>
                    <a:pt x="98640" y="235635"/>
                  </a:lnTo>
                  <a:lnTo>
                    <a:pt x="98348" y="236308"/>
                  </a:lnTo>
                  <a:lnTo>
                    <a:pt x="98082" y="236575"/>
                  </a:lnTo>
                  <a:lnTo>
                    <a:pt x="98310" y="236689"/>
                  </a:lnTo>
                  <a:lnTo>
                    <a:pt x="99034" y="236791"/>
                  </a:lnTo>
                  <a:lnTo>
                    <a:pt x="99758" y="236258"/>
                  </a:lnTo>
                  <a:close/>
                </a:path>
                <a:path w="373379" h="388620">
                  <a:moveTo>
                    <a:pt x="100558" y="17487"/>
                  </a:moveTo>
                  <a:lnTo>
                    <a:pt x="100406" y="17437"/>
                  </a:lnTo>
                  <a:lnTo>
                    <a:pt x="100190" y="17449"/>
                  </a:lnTo>
                  <a:lnTo>
                    <a:pt x="100037" y="17487"/>
                  </a:lnTo>
                  <a:lnTo>
                    <a:pt x="99974" y="17640"/>
                  </a:lnTo>
                  <a:lnTo>
                    <a:pt x="99910" y="17830"/>
                  </a:lnTo>
                  <a:lnTo>
                    <a:pt x="100266" y="17729"/>
                  </a:lnTo>
                  <a:lnTo>
                    <a:pt x="100444" y="17640"/>
                  </a:lnTo>
                  <a:lnTo>
                    <a:pt x="100558" y="17487"/>
                  </a:lnTo>
                  <a:close/>
                </a:path>
                <a:path w="373379" h="388620">
                  <a:moveTo>
                    <a:pt x="100952" y="29235"/>
                  </a:moveTo>
                  <a:lnTo>
                    <a:pt x="100698" y="29095"/>
                  </a:lnTo>
                  <a:lnTo>
                    <a:pt x="100558" y="29057"/>
                  </a:lnTo>
                  <a:lnTo>
                    <a:pt x="100291" y="28994"/>
                  </a:lnTo>
                  <a:lnTo>
                    <a:pt x="99936" y="29083"/>
                  </a:lnTo>
                  <a:lnTo>
                    <a:pt x="99771" y="29349"/>
                  </a:lnTo>
                  <a:lnTo>
                    <a:pt x="99593" y="29730"/>
                  </a:lnTo>
                  <a:lnTo>
                    <a:pt x="100164" y="29768"/>
                  </a:lnTo>
                  <a:lnTo>
                    <a:pt x="100431" y="29679"/>
                  </a:lnTo>
                  <a:lnTo>
                    <a:pt x="100749" y="29552"/>
                  </a:lnTo>
                  <a:lnTo>
                    <a:pt x="100952" y="29235"/>
                  </a:lnTo>
                  <a:close/>
                </a:path>
                <a:path w="373379" h="388620">
                  <a:moveTo>
                    <a:pt x="101092" y="21755"/>
                  </a:moveTo>
                  <a:lnTo>
                    <a:pt x="100952" y="21678"/>
                  </a:lnTo>
                  <a:lnTo>
                    <a:pt x="100672" y="21666"/>
                  </a:lnTo>
                  <a:lnTo>
                    <a:pt x="100355" y="22059"/>
                  </a:lnTo>
                  <a:lnTo>
                    <a:pt x="100253" y="22237"/>
                  </a:lnTo>
                  <a:lnTo>
                    <a:pt x="100215" y="22428"/>
                  </a:lnTo>
                  <a:lnTo>
                    <a:pt x="100558" y="22313"/>
                  </a:lnTo>
                  <a:lnTo>
                    <a:pt x="100787" y="22250"/>
                  </a:lnTo>
                  <a:lnTo>
                    <a:pt x="101092" y="21755"/>
                  </a:lnTo>
                  <a:close/>
                </a:path>
                <a:path w="373379" h="388620">
                  <a:moveTo>
                    <a:pt x="101269" y="16713"/>
                  </a:moveTo>
                  <a:lnTo>
                    <a:pt x="101180" y="16586"/>
                  </a:lnTo>
                  <a:lnTo>
                    <a:pt x="100990" y="16637"/>
                  </a:lnTo>
                  <a:lnTo>
                    <a:pt x="100634" y="17272"/>
                  </a:lnTo>
                  <a:lnTo>
                    <a:pt x="100698" y="17437"/>
                  </a:lnTo>
                  <a:lnTo>
                    <a:pt x="100838" y="17373"/>
                  </a:lnTo>
                  <a:lnTo>
                    <a:pt x="101269" y="16713"/>
                  </a:lnTo>
                  <a:close/>
                </a:path>
                <a:path w="373379" h="388620">
                  <a:moveTo>
                    <a:pt x="101536" y="30848"/>
                  </a:moveTo>
                  <a:lnTo>
                    <a:pt x="101434" y="30492"/>
                  </a:lnTo>
                  <a:lnTo>
                    <a:pt x="100838" y="30746"/>
                  </a:lnTo>
                  <a:lnTo>
                    <a:pt x="101015" y="31102"/>
                  </a:lnTo>
                  <a:lnTo>
                    <a:pt x="101536" y="30848"/>
                  </a:lnTo>
                  <a:close/>
                </a:path>
                <a:path w="373379" h="388620">
                  <a:moveTo>
                    <a:pt x="101841" y="22237"/>
                  </a:moveTo>
                  <a:lnTo>
                    <a:pt x="101574" y="22098"/>
                  </a:lnTo>
                  <a:lnTo>
                    <a:pt x="101180" y="22237"/>
                  </a:lnTo>
                  <a:lnTo>
                    <a:pt x="101396" y="22390"/>
                  </a:lnTo>
                  <a:lnTo>
                    <a:pt x="101841" y="22237"/>
                  </a:lnTo>
                  <a:close/>
                </a:path>
                <a:path w="373379" h="388620">
                  <a:moveTo>
                    <a:pt x="102260" y="21551"/>
                  </a:moveTo>
                  <a:lnTo>
                    <a:pt x="102031" y="21348"/>
                  </a:lnTo>
                  <a:lnTo>
                    <a:pt x="101600" y="21551"/>
                  </a:lnTo>
                  <a:lnTo>
                    <a:pt x="101777" y="21755"/>
                  </a:lnTo>
                  <a:lnTo>
                    <a:pt x="102260" y="21551"/>
                  </a:lnTo>
                  <a:close/>
                </a:path>
                <a:path w="373379" h="388620">
                  <a:moveTo>
                    <a:pt x="102806" y="20777"/>
                  </a:moveTo>
                  <a:lnTo>
                    <a:pt x="102565" y="20637"/>
                  </a:lnTo>
                  <a:lnTo>
                    <a:pt x="102146" y="20599"/>
                  </a:lnTo>
                  <a:lnTo>
                    <a:pt x="101904" y="20777"/>
                  </a:lnTo>
                  <a:lnTo>
                    <a:pt x="101803" y="20955"/>
                  </a:lnTo>
                  <a:lnTo>
                    <a:pt x="101663" y="21297"/>
                  </a:lnTo>
                  <a:lnTo>
                    <a:pt x="102095" y="21259"/>
                  </a:lnTo>
                  <a:lnTo>
                    <a:pt x="102285" y="21183"/>
                  </a:lnTo>
                  <a:lnTo>
                    <a:pt x="102628" y="21069"/>
                  </a:lnTo>
                  <a:lnTo>
                    <a:pt x="102806" y="20777"/>
                  </a:lnTo>
                  <a:close/>
                </a:path>
                <a:path w="373379" h="388620">
                  <a:moveTo>
                    <a:pt x="103428" y="32232"/>
                  </a:moveTo>
                  <a:lnTo>
                    <a:pt x="103187" y="32080"/>
                  </a:lnTo>
                  <a:lnTo>
                    <a:pt x="103022" y="32029"/>
                  </a:lnTo>
                  <a:lnTo>
                    <a:pt x="102692" y="31978"/>
                  </a:lnTo>
                  <a:lnTo>
                    <a:pt x="102425" y="32385"/>
                  </a:lnTo>
                  <a:lnTo>
                    <a:pt x="102146" y="32816"/>
                  </a:lnTo>
                  <a:lnTo>
                    <a:pt x="101701" y="32994"/>
                  </a:lnTo>
                  <a:lnTo>
                    <a:pt x="101892" y="33312"/>
                  </a:lnTo>
                  <a:lnTo>
                    <a:pt x="102438" y="33108"/>
                  </a:lnTo>
                  <a:lnTo>
                    <a:pt x="102260" y="32816"/>
                  </a:lnTo>
                  <a:lnTo>
                    <a:pt x="102641" y="32791"/>
                  </a:lnTo>
                  <a:lnTo>
                    <a:pt x="103124" y="32702"/>
                  </a:lnTo>
                  <a:lnTo>
                    <a:pt x="103428" y="32232"/>
                  </a:lnTo>
                  <a:close/>
                </a:path>
                <a:path w="373379" h="388620">
                  <a:moveTo>
                    <a:pt x="103632" y="33705"/>
                  </a:moveTo>
                  <a:lnTo>
                    <a:pt x="103466" y="33604"/>
                  </a:lnTo>
                  <a:lnTo>
                    <a:pt x="103301" y="33540"/>
                  </a:lnTo>
                  <a:lnTo>
                    <a:pt x="103060" y="33540"/>
                  </a:lnTo>
                  <a:lnTo>
                    <a:pt x="102819" y="33896"/>
                  </a:lnTo>
                  <a:lnTo>
                    <a:pt x="102565" y="34315"/>
                  </a:lnTo>
                  <a:lnTo>
                    <a:pt x="103047" y="34251"/>
                  </a:lnTo>
                  <a:lnTo>
                    <a:pt x="103289" y="34175"/>
                  </a:lnTo>
                  <a:lnTo>
                    <a:pt x="103632" y="33705"/>
                  </a:lnTo>
                  <a:close/>
                </a:path>
                <a:path w="373379" h="388620">
                  <a:moveTo>
                    <a:pt x="103860" y="16002"/>
                  </a:moveTo>
                  <a:lnTo>
                    <a:pt x="103619" y="15875"/>
                  </a:lnTo>
                  <a:lnTo>
                    <a:pt x="103251" y="16052"/>
                  </a:lnTo>
                  <a:lnTo>
                    <a:pt x="103454" y="16192"/>
                  </a:lnTo>
                  <a:lnTo>
                    <a:pt x="103860" y="16002"/>
                  </a:lnTo>
                  <a:close/>
                </a:path>
                <a:path w="373379" h="388620">
                  <a:moveTo>
                    <a:pt x="104800" y="27686"/>
                  </a:moveTo>
                  <a:lnTo>
                    <a:pt x="104622" y="27584"/>
                  </a:lnTo>
                  <a:lnTo>
                    <a:pt x="104343" y="27533"/>
                  </a:lnTo>
                  <a:lnTo>
                    <a:pt x="104165" y="27597"/>
                  </a:lnTo>
                  <a:lnTo>
                    <a:pt x="103911" y="28003"/>
                  </a:lnTo>
                  <a:lnTo>
                    <a:pt x="103619" y="28498"/>
                  </a:lnTo>
                  <a:lnTo>
                    <a:pt x="103809" y="28448"/>
                  </a:lnTo>
                  <a:lnTo>
                    <a:pt x="103543" y="28549"/>
                  </a:lnTo>
                  <a:lnTo>
                    <a:pt x="103720" y="28765"/>
                  </a:lnTo>
                  <a:lnTo>
                    <a:pt x="104101" y="28600"/>
                  </a:lnTo>
                  <a:lnTo>
                    <a:pt x="103974" y="28409"/>
                  </a:lnTo>
                  <a:lnTo>
                    <a:pt x="104114" y="28359"/>
                  </a:lnTo>
                  <a:lnTo>
                    <a:pt x="104355" y="28282"/>
                  </a:lnTo>
                  <a:lnTo>
                    <a:pt x="104800" y="27686"/>
                  </a:lnTo>
                  <a:close/>
                </a:path>
                <a:path w="373379" h="388620">
                  <a:moveTo>
                    <a:pt x="105067" y="26568"/>
                  </a:moveTo>
                  <a:lnTo>
                    <a:pt x="104914" y="26441"/>
                  </a:lnTo>
                  <a:lnTo>
                    <a:pt x="104622" y="26530"/>
                  </a:lnTo>
                  <a:lnTo>
                    <a:pt x="104775" y="26657"/>
                  </a:lnTo>
                  <a:lnTo>
                    <a:pt x="105067" y="26568"/>
                  </a:lnTo>
                  <a:close/>
                </a:path>
                <a:path w="373379" h="388620">
                  <a:moveTo>
                    <a:pt x="105206" y="27063"/>
                  </a:moveTo>
                  <a:lnTo>
                    <a:pt x="105067" y="26987"/>
                  </a:lnTo>
                  <a:lnTo>
                    <a:pt x="104838" y="26949"/>
                  </a:lnTo>
                  <a:lnTo>
                    <a:pt x="104584" y="27241"/>
                  </a:lnTo>
                  <a:lnTo>
                    <a:pt x="104419" y="27533"/>
                  </a:lnTo>
                  <a:lnTo>
                    <a:pt x="104686" y="27482"/>
                  </a:lnTo>
                  <a:lnTo>
                    <a:pt x="104927" y="27406"/>
                  </a:lnTo>
                  <a:lnTo>
                    <a:pt x="105206" y="27063"/>
                  </a:lnTo>
                  <a:close/>
                </a:path>
                <a:path w="373379" h="388620">
                  <a:moveTo>
                    <a:pt x="112128" y="171970"/>
                  </a:moveTo>
                  <a:lnTo>
                    <a:pt x="111467" y="170776"/>
                  </a:lnTo>
                  <a:lnTo>
                    <a:pt x="111213" y="170916"/>
                  </a:lnTo>
                  <a:lnTo>
                    <a:pt x="111175" y="171615"/>
                  </a:lnTo>
                  <a:lnTo>
                    <a:pt x="111239" y="172034"/>
                  </a:lnTo>
                  <a:lnTo>
                    <a:pt x="111315" y="172745"/>
                  </a:lnTo>
                  <a:lnTo>
                    <a:pt x="111645" y="172821"/>
                  </a:lnTo>
                  <a:lnTo>
                    <a:pt x="112128" y="171970"/>
                  </a:lnTo>
                  <a:close/>
                </a:path>
                <a:path w="373379" h="388620">
                  <a:moveTo>
                    <a:pt x="114096" y="168122"/>
                  </a:moveTo>
                  <a:lnTo>
                    <a:pt x="113207" y="166293"/>
                  </a:lnTo>
                  <a:lnTo>
                    <a:pt x="112864" y="166420"/>
                  </a:lnTo>
                  <a:lnTo>
                    <a:pt x="112687" y="166268"/>
                  </a:lnTo>
                  <a:lnTo>
                    <a:pt x="112204" y="166166"/>
                  </a:lnTo>
                  <a:lnTo>
                    <a:pt x="112128" y="166357"/>
                  </a:lnTo>
                  <a:lnTo>
                    <a:pt x="111925" y="167017"/>
                  </a:lnTo>
                  <a:lnTo>
                    <a:pt x="111798" y="167487"/>
                  </a:lnTo>
                  <a:lnTo>
                    <a:pt x="111721" y="167855"/>
                  </a:lnTo>
                  <a:lnTo>
                    <a:pt x="111937" y="168567"/>
                  </a:lnTo>
                  <a:lnTo>
                    <a:pt x="112204" y="168884"/>
                  </a:lnTo>
                  <a:lnTo>
                    <a:pt x="112445" y="168922"/>
                  </a:lnTo>
                  <a:lnTo>
                    <a:pt x="112572" y="168935"/>
                  </a:lnTo>
                  <a:lnTo>
                    <a:pt x="112699" y="168859"/>
                  </a:lnTo>
                  <a:lnTo>
                    <a:pt x="112826" y="168783"/>
                  </a:lnTo>
                  <a:lnTo>
                    <a:pt x="113144" y="168732"/>
                  </a:lnTo>
                  <a:lnTo>
                    <a:pt x="113449" y="168757"/>
                  </a:lnTo>
                  <a:lnTo>
                    <a:pt x="113779" y="168668"/>
                  </a:lnTo>
                  <a:lnTo>
                    <a:pt x="114033" y="168605"/>
                  </a:lnTo>
                  <a:lnTo>
                    <a:pt x="114096" y="168122"/>
                  </a:lnTo>
                  <a:close/>
                </a:path>
                <a:path w="373379" h="388620">
                  <a:moveTo>
                    <a:pt x="114935" y="165036"/>
                  </a:moveTo>
                  <a:lnTo>
                    <a:pt x="114896" y="164757"/>
                  </a:lnTo>
                  <a:lnTo>
                    <a:pt x="113906" y="164147"/>
                  </a:lnTo>
                  <a:lnTo>
                    <a:pt x="113245" y="164757"/>
                  </a:lnTo>
                  <a:lnTo>
                    <a:pt x="113652" y="165392"/>
                  </a:lnTo>
                  <a:lnTo>
                    <a:pt x="113804" y="165569"/>
                  </a:lnTo>
                  <a:lnTo>
                    <a:pt x="114198" y="165392"/>
                  </a:lnTo>
                  <a:lnTo>
                    <a:pt x="114439" y="165227"/>
                  </a:lnTo>
                  <a:lnTo>
                    <a:pt x="114935" y="165036"/>
                  </a:lnTo>
                  <a:close/>
                </a:path>
                <a:path w="373379" h="388620">
                  <a:moveTo>
                    <a:pt x="115277" y="286346"/>
                  </a:moveTo>
                  <a:lnTo>
                    <a:pt x="115239" y="285915"/>
                  </a:lnTo>
                  <a:lnTo>
                    <a:pt x="114706" y="285369"/>
                  </a:lnTo>
                  <a:lnTo>
                    <a:pt x="114439" y="285267"/>
                  </a:lnTo>
                  <a:lnTo>
                    <a:pt x="113969" y="285178"/>
                  </a:lnTo>
                  <a:lnTo>
                    <a:pt x="113842" y="285267"/>
                  </a:lnTo>
                  <a:lnTo>
                    <a:pt x="113703" y="285356"/>
                  </a:lnTo>
                  <a:lnTo>
                    <a:pt x="113525" y="285483"/>
                  </a:lnTo>
                  <a:lnTo>
                    <a:pt x="113398" y="285572"/>
                  </a:lnTo>
                  <a:lnTo>
                    <a:pt x="113538" y="285699"/>
                  </a:lnTo>
                  <a:lnTo>
                    <a:pt x="115176" y="286651"/>
                  </a:lnTo>
                  <a:lnTo>
                    <a:pt x="115277" y="286346"/>
                  </a:lnTo>
                  <a:close/>
                </a:path>
                <a:path w="373379" h="388620">
                  <a:moveTo>
                    <a:pt x="125717" y="158267"/>
                  </a:moveTo>
                  <a:lnTo>
                    <a:pt x="125653" y="157492"/>
                  </a:lnTo>
                  <a:lnTo>
                    <a:pt x="124828" y="156730"/>
                  </a:lnTo>
                  <a:lnTo>
                    <a:pt x="124155" y="155956"/>
                  </a:lnTo>
                  <a:lnTo>
                    <a:pt x="123532" y="155181"/>
                  </a:lnTo>
                  <a:lnTo>
                    <a:pt x="121615" y="152946"/>
                  </a:lnTo>
                  <a:lnTo>
                    <a:pt x="119862" y="152819"/>
                  </a:lnTo>
                  <a:lnTo>
                    <a:pt x="119811" y="152184"/>
                  </a:lnTo>
                  <a:lnTo>
                    <a:pt x="119468" y="151663"/>
                  </a:lnTo>
                  <a:lnTo>
                    <a:pt x="119214" y="151091"/>
                  </a:lnTo>
                  <a:lnTo>
                    <a:pt x="118745" y="150698"/>
                  </a:lnTo>
                  <a:lnTo>
                    <a:pt x="117881" y="149656"/>
                  </a:lnTo>
                  <a:lnTo>
                    <a:pt x="117436" y="149110"/>
                  </a:lnTo>
                  <a:lnTo>
                    <a:pt x="116852" y="148501"/>
                  </a:lnTo>
                  <a:lnTo>
                    <a:pt x="116649" y="148348"/>
                  </a:lnTo>
                  <a:lnTo>
                    <a:pt x="116243" y="148247"/>
                  </a:lnTo>
                  <a:lnTo>
                    <a:pt x="116217" y="151218"/>
                  </a:lnTo>
                  <a:lnTo>
                    <a:pt x="116725" y="151803"/>
                  </a:lnTo>
                  <a:lnTo>
                    <a:pt x="117144" y="152031"/>
                  </a:lnTo>
                  <a:lnTo>
                    <a:pt x="118097" y="152641"/>
                  </a:lnTo>
                  <a:lnTo>
                    <a:pt x="118313" y="152819"/>
                  </a:lnTo>
                  <a:lnTo>
                    <a:pt x="118427" y="152946"/>
                  </a:lnTo>
                  <a:lnTo>
                    <a:pt x="118592" y="153187"/>
                  </a:lnTo>
                  <a:lnTo>
                    <a:pt x="119456" y="152946"/>
                  </a:lnTo>
                  <a:lnTo>
                    <a:pt x="119507" y="153809"/>
                  </a:lnTo>
                  <a:lnTo>
                    <a:pt x="119354" y="154889"/>
                  </a:lnTo>
                  <a:lnTo>
                    <a:pt x="119265" y="155181"/>
                  </a:lnTo>
                  <a:lnTo>
                    <a:pt x="118859" y="154940"/>
                  </a:lnTo>
                  <a:lnTo>
                    <a:pt x="118732" y="154889"/>
                  </a:lnTo>
                  <a:lnTo>
                    <a:pt x="118833" y="156210"/>
                  </a:lnTo>
                  <a:lnTo>
                    <a:pt x="122008" y="158267"/>
                  </a:lnTo>
                  <a:lnTo>
                    <a:pt x="122783" y="159753"/>
                  </a:lnTo>
                  <a:lnTo>
                    <a:pt x="123202" y="160693"/>
                  </a:lnTo>
                  <a:lnTo>
                    <a:pt x="124104" y="161391"/>
                  </a:lnTo>
                  <a:lnTo>
                    <a:pt x="124993" y="159753"/>
                  </a:lnTo>
                  <a:lnTo>
                    <a:pt x="124663" y="159207"/>
                  </a:lnTo>
                  <a:lnTo>
                    <a:pt x="124561" y="158940"/>
                  </a:lnTo>
                  <a:lnTo>
                    <a:pt x="124764" y="158800"/>
                  </a:lnTo>
                  <a:lnTo>
                    <a:pt x="125603" y="158508"/>
                  </a:lnTo>
                  <a:lnTo>
                    <a:pt x="125717" y="158267"/>
                  </a:lnTo>
                  <a:close/>
                </a:path>
                <a:path w="373379" h="388620">
                  <a:moveTo>
                    <a:pt x="147701" y="142214"/>
                  </a:moveTo>
                  <a:lnTo>
                    <a:pt x="147066" y="141338"/>
                  </a:lnTo>
                  <a:lnTo>
                    <a:pt x="146710" y="141312"/>
                  </a:lnTo>
                  <a:lnTo>
                    <a:pt x="146215" y="141795"/>
                  </a:lnTo>
                  <a:lnTo>
                    <a:pt x="146202" y="141947"/>
                  </a:lnTo>
                  <a:lnTo>
                    <a:pt x="146291" y="142125"/>
                  </a:lnTo>
                  <a:lnTo>
                    <a:pt x="146900" y="142506"/>
                  </a:lnTo>
                  <a:lnTo>
                    <a:pt x="147650" y="142265"/>
                  </a:lnTo>
                  <a:close/>
                </a:path>
                <a:path w="373379" h="388620">
                  <a:moveTo>
                    <a:pt x="156311" y="141617"/>
                  </a:moveTo>
                  <a:lnTo>
                    <a:pt x="155714" y="141160"/>
                  </a:lnTo>
                  <a:lnTo>
                    <a:pt x="155282" y="140970"/>
                  </a:lnTo>
                  <a:lnTo>
                    <a:pt x="154876" y="140728"/>
                  </a:lnTo>
                  <a:lnTo>
                    <a:pt x="153022" y="139865"/>
                  </a:lnTo>
                  <a:lnTo>
                    <a:pt x="152755" y="139763"/>
                  </a:lnTo>
                  <a:lnTo>
                    <a:pt x="152869" y="139623"/>
                  </a:lnTo>
                  <a:lnTo>
                    <a:pt x="153543" y="139128"/>
                  </a:lnTo>
                  <a:lnTo>
                    <a:pt x="153606" y="138684"/>
                  </a:lnTo>
                  <a:lnTo>
                    <a:pt x="153162" y="138341"/>
                  </a:lnTo>
                  <a:lnTo>
                    <a:pt x="152171" y="138214"/>
                  </a:lnTo>
                  <a:lnTo>
                    <a:pt x="151968" y="138252"/>
                  </a:lnTo>
                  <a:lnTo>
                    <a:pt x="151841" y="138239"/>
                  </a:lnTo>
                  <a:lnTo>
                    <a:pt x="151015" y="138391"/>
                  </a:lnTo>
                  <a:lnTo>
                    <a:pt x="150850" y="138531"/>
                  </a:lnTo>
                  <a:lnTo>
                    <a:pt x="150545" y="138861"/>
                  </a:lnTo>
                  <a:lnTo>
                    <a:pt x="150279" y="139192"/>
                  </a:lnTo>
                  <a:lnTo>
                    <a:pt x="150050" y="139179"/>
                  </a:lnTo>
                  <a:lnTo>
                    <a:pt x="149275" y="139407"/>
                  </a:lnTo>
                  <a:lnTo>
                    <a:pt x="149085" y="139585"/>
                  </a:lnTo>
                  <a:lnTo>
                    <a:pt x="148628" y="139915"/>
                  </a:lnTo>
                  <a:lnTo>
                    <a:pt x="148399" y="140042"/>
                  </a:lnTo>
                  <a:lnTo>
                    <a:pt x="148336" y="140487"/>
                  </a:lnTo>
                  <a:lnTo>
                    <a:pt x="148551" y="141490"/>
                  </a:lnTo>
                  <a:lnTo>
                    <a:pt x="148488" y="141871"/>
                  </a:lnTo>
                  <a:lnTo>
                    <a:pt x="147612" y="142633"/>
                  </a:lnTo>
                  <a:lnTo>
                    <a:pt x="147561" y="142875"/>
                  </a:lnTo>
                  <a:lnTo>
                    <a:pt x="147599" y="143281"/>
                  </a:lnTo>
                  <a:lnTo>
                    <a:pt x="147980" y="143459"/>
                  </a:lnTo>
                  <a:lnTo>
                    <a:pt x="148221" y="143548"/>
                  </a:lnTo>
                  <a:lnTo>
                    <a:pt x="148564" y="143522"/>
                  </a:lnTo>
                  <a:lnTo>
                    <a:pt x="148717" y="143357"/>
                  </a:lnTo>
                  <a:lnTo>
                    <a:pt x="149072" y="143078"/>
                  </a:lnTo>
                  <a:lnTo>
                    <a:pt x="149440" y="142417"/>
                  </a:lnTo>
                  <a:lnTo>
                    <a:pt x="149771" y="142278"/>
                  </a:lnTo>
                  <a:lnTo>
                    <a:pt x="149974" y="142265"/>
                  </a:lnTo>
                  <a:lnTo>
                    <a:pt x="151066" y="142138"/>
                  </a:lnTo>
                  <a:lnTo>
                    <a:pt x="151333" y="142240"/>
                  </a:lnTo>
                  <a:lnTo>
                    <a:pt x="151638" y="142722"/>
                  </a:lnTo>
                  <a:lnTo>
                    <a:pt x="151879" y="143167"/>
                  </a:lnTo>
                  <a:lnTo>
                    <a:pt x="152628" y="143370"/>
                  </a:lnTo>
                  <a:lnTo>
                    <a:pt x="152831" y="143357"/>
                  </a:lnTo>
                  <a:lnTo>
                    <a:pt x="153225" y="143281"/>
                  </a:lnTo>
                  <a:lnTo>
                    <a:pt x="153327" y="143103"/>
                  </a:lnTo>
                  <a:lnTo>
                    <a:pt x="153047" y="142328"/>
                  </a:lnTo>
                  <a:lnTo>
                    <a:pt x="153479" y="142240"/>
                  </a:lnTo>
                  <a:lnTo>
                    <a:pt x="153555" y="142367"/>
                  </a:lnTo>
                  <a:lnTo>
                    <a:pt x="154000" y="142735"/>
                  </a:lnTo>
                  <a:lnTo>
                    <a:pt x="154406" y="142849"/>
                  </a:lnTo>
                  <a:lnTo>
                    <a:pt x="154952" y="142811"/>
                  </a:lnTo>
                  <a:lnTo>
                    <a:pt x="154914" y="142316"/>
                  </a:lnTo>
                  <a:lnTo>
                    <a:pt x="154660" y="141960"/>
                  </a:lnTo>
                  <a:lnTo>
                    <a:pt x="154482" y="141859"/>
                  </a:lnTo>
                  <a:lnTo>
                    <a:pt x="155105" y="141935"/>
                  </a:lnTo>
                  <a:lnTo>
                    <a:pt x="155346" y="141884"/>
                  </a:lnTo>
                  <a:lnTo>
                    <a:pt x="155727" y="141744"/>
                  </a:lnTo>
                  <a:lnTo>
                    <a:pt x="155968" y="141706"/>
                  </a:lnTo>
                  <a:lnTo>
                    <a:pt x="156248" y="141668"/>
                  </a:lnTo>
                  <a:close/>
                </a:path>
                <a:path w="373379" h="388620">
                  <a:moveTo>
                    <a:pt x="260858" y="387223"/>
                  </a:moveTo>
                  <a:close/>
                </a:path>
                <a:path w="373379" h="388620">
                  <a:moveTo>
                    <a:pt x="261759" y="386829"/>
                  </a:moveTo>
                  <a:lnTo>
                    <a:pt x="261581" y="386791"/>
                  </a:lnTo>
                  <a:lnTo>
                    <a:pt x="261416" y="386918"/>
                  </a:lnTo>
                  <a:lnTo>
                    <a:pt x="261086" y="387007"/>
                  </a:lnTo>
                  <a:lnTo>
                    <a:pt x="260642" y="387108"/>
                  </a:lnTo>
                  <a:lnTo>
                    <a:pt x="260388" y="387210"/>
                  </a:lnTo>
                  <a:lnTo>
                    <a:pt x="260083" y="387299"/>
                  </a:lnTo>
                  <a:lnTo>
                    <a:pt x="259930" y="387375"/>
                  </a:lnTo>
                  <a:lnTo>
                    <a:pt x="259295" y="387604"/>
                  </a:lnTo>
                  <a:lnTo>
                    <a:pt x="259029" y="387718"/>
                  </a:lnTo>
                  <a:lnTo>
                    <a:pt x="259156" y="387692"/>
                  </a:lnTo>
                  <a:lnTo>
                    <a:pt x="258572" y="387921"/>
                  </a:lnTo>
                  <a:lnTo>
                    <a:pt x="258445" y="387985"/>
                  </a:lnTo>
                  <a:lnTo>
                    <a:pt x="258724" y="387921"/>
                  </a:lnTo>
                  <a:lnTo>
                    <a:pt x="259080" y="387781"/>
                  </a:lnTo>
                  <a:lnTo>
                    <a:pt x="259410" y="387667"/>
                  </a:lnTo>
                  <a:lnTo>
                    <a:pt x="259562" y="387642"/>
                  </a:lnTo>
                  <a:lnTo>
                    <a:pt x="259270" y="387743"/>
                  </a:lnTo>
                  <a:lnTo>
                    <a:pt x="258800" y="387908"/>
                  </a:lnTo>
                  <a:lnTo>
                    <a:pt x="258381" y="388035"/>
                  </a:lnTo>
                  <a:lnTo>
                    <a:pt x="258051" y="388162"/>
                  </a:lnTo>
                  <a:lnTo>
                    <a:pt x="257886" y="388226"/>
                  </a:lnTo>
                  <a:lnTo>
                    <a:pt x="257454" y="388404"/>
                  </a:lnTo>
                  <a:lnTo>
                    <a:pt x="257695" y="388378"/>
                  </a:lnTo>
                  <a:lnTo>
                    <a:pt x="257835" y="388340"/>
                  </a:lnTo>
                  <a:lnTo>
                    <a:pt x="257975" y="388289"/>
                  </a:lnTo>
                  <a:lnTo>
                    <a:pt x="258394" y="388112"/>
                  </a:lnTo>
                  <a:lnTo>
                    <a:pt x="258762" y="387985"/>
                  </a:lnTo>
                  <a:lnTo>
                    <a:pt x="258902" y="387934"/>
                  </a:lnTo>
                  <a:lnTo>
                    <a:pt x="259054" y="387883"/>
                  </a:lnTo>
                  <a:lnTo>
                    <a:pt x="258737" y="388023"/>
                  </a:lnTo>
                  <a:lnTo>
                    <a:pt x="258330" y="388162"/>
                  </a:lnTo>
                  <a:lnTo>
                    <a:pt x="257975" y="388289"/>
                  </a:lnTo>
                  <a:lnTo>
                    <a:pt x="258318" y="388200"/>
                  </a:lnTo>
                  <a:lnTo>
                    <a:pt x="259854" y="387642"/>
                  </a:lnTo>
                  <a:lnTo>
                    <a:pt x="260832" y="387248"/>
                  </a:lnTo>
                  <a:lnTo>
                    <a:pt x="260108" y="387464"/>
                  </a:lnTo>
                  <a:lnTo>
                    <a:pt x="260553" y="387286"/>
                  </a:lnTo>
                  <a:lnTo>
                    <a:pt x="260680" y="387261"/>
                  </a:lnTo>
                  <a:lnTo>
                    <a:pt x="261518" y="386943"/>
                  </a:lnTo>
                  <a:lnTo>
                    <a:pt x="261708" y="386854"/>
                  </a:lnTo>
                  <a:close/>
                </a:path>
                <a:path w="373379" h="388620">
                  <a:moveTo>
                    <a:pt x="298729" y="6540"/>
                  </a:moveTo>
                  <a:lnTo>
                    <a:pt x="298627" y="6375"/>
                  </a:lnTo>
                  <a:lnTo>
                    <a:pt x="298386" y="6172"/>
                  </a:lnTo>
                  <a:lnTo>
                    <a:pt x="296849" y="5232"/>
                  </a:lnTo>
                  <a:lnTo>
                    <a:pt x="296468" y="5054"/>
                  </a:lnTo>
                  <a:lnTo>
                    <a:pt x="295871" y="4597"/>
                  </a:lnTo>
                  <a:lnTo>
                    <a:pt x="295186" y="4191"/>
                  </a:lnTo>
                  <a:lnTo>
                    <a:pt x="294538" y="3759"/>
                  </a:lnTo>
                  <a:lnTo>
                    <a:pt x="292874" y="2794"/>
                  </a:lnTo>
                  <a:lnTo>
                    <a:pt x="292303" y="2425"/>
                  </a:lnTo>
                  <a:lnTo>
                    <a:pt x="291503" y="2019"/>
                  </a:lnTo>
                  <a:lnTo>
                    <a:pt x="290233" y="1270"/>
                  </a:lnTo>
                  <a:lnTo>
                    <a:pt x="289039" y="609"/>
                  </a:lnTo>
                  <a:lnTo>
                    <a:pt x="288544" y="368"/>
                  </a:lnTo>
                  <a:lnTo>
                    <a:pt x="288023" y="152"/>
                  </a:lnTo>
                  <a:lnTo>
                    <a:pt x="287705" y="76"/>
                  </a:lnTo>
                  <a:lnTo>
                    <a:pt x="287858" y="241"/>
                  </a:lnTo>
                  <a:lnTo>
                    <a:pt x="287655" y="139"/>
                  </a:lnTo>
                  <a:lnTo>
                    <a:pt x="287235" y="0"/>
                  </a:lnTo>
                  <a:lnTo>
                    <a:pt x="287324" y="254"/>
                  </a:lnTo>
                  <a:lnTo>
                    <a:pt x="287832" y="571"/>
                  </a:lnTo>
                  <a:lnTo>
                    <a:pt x="289052" y="1485"/>
                  </a:lnTo>
                  <a:lnTo>
                    <a:pt x="290144" y="2171"/>
                  </a:lnTo>
                  <a:lnTo>
                    <a:pt x="291223" y="2781"/>
                  </a:lnTo>
                  <a:lnTo>
                    <a:pt x="292227" y="3454"/>
                  </a:lnTo>
                  <a:lnTo>
                    <a:pt x="293306" y="4064"/>
                  </a:lnTo>
                  <a:lnTo>
                    <a:pt x="293801" y="4368"/>
                  </a:lnTo>
                  <a:lnTo>
                    <a:pt x="294322" y="4622"/>
                  </a:lnTo>
                  <a:lnTo>
                    <a:pt x="294843" y="4889"/>
                  </a:lnTo>
                  <a:lnTo>
                    <a:pt x="295656" y="5283"/>
                  </a:lnTo>
                  <a:lnTo>
                    <a:pt x="296113" y="5461"/>
                  </a:lnTo>
                  <a:lnTo>
                    <a:pt x="296760" y="5892"/>
                  </a:lnTo>
                  <a:lnTo>
                    <a:pt x="297078" y="5816"/>
                  </a:lnTo>
                  <a:lnTo>
                    <a:pt x="297218" y="5854"/>
                  </a:lnTo>
                  <a:lnTo>
                    <a:pt x="298069" y="6235"/>
                  </a:lnTo>
                  <a:lnTo>
                    <a:pt x="298361" y="6413"/>
                  </a:lnTo>
                  <a:lnTo>
                    <a:pt x="298729" y="6540"/>
                  </a:lnTo>
                  <a:close/>
                </a:path>
                <a:path w="373379" h="388620">
                  <a:moveTo>
                    <a:pt x="303631" y="12115"/>
                  </a:moveTo>
                  <a:lnTo>
                    <a:pt x="303237" y="11747"/>
                  </a:lnTo>
                  <a:lnTo>
                    <a:pt x="302907" y="11684"/>
                  </a:lnTo>
                  <a:lnTo>
                    <a:pt x="303314" y="12065"/>
                  </a:lnTo>
                  <a:lnTo>
                    <a:pt x="303631" y="12115"/>
                  </a:lnTo>
                  <a:close/>
                </a:path>
                <a:path w="373379" h="388620">
                  <a:moveTo>
                    <a:pt x="311772" y="24485"/>
                  </a:moveTo>
                  <a:lnTo>
                    <a:pt x="311188" y="23304"/>
                  </a:lnTo>
                  <a:lnTo>
                    <a:pt x="310934" y="23088"/>
                  </a:lnTo>
                  <a:lnTo>
                    <a:pt x="309346" y="21526"/>
                  </a:lnTo>
                  <a:lnTo>
                    <a:pt x="308521" y="21031"/>
                  </a:lnTo>
                  <a:lnTo>
                    <a:pt x="307987" y="20637"/>
                  </a:lnTo>
                  <a:lnTo>
                    <a:pt x="307784" y="20396"/>
                  </a:lnTo>
                  <a:lnTo>
                    <a:pt x="306882" y="19558"/>
                  </a:lnTo>
                  <a:lnTo>
                    <a:pt x="305930" y="19062"/>
                  </a:lnTo>
                  <a:lnTo>
                    <a:pt x="305739" y="19189"/>
                  </a:lnTo>
                  <a:lnTo>
                    <a:pt x="305752" y="19405"/>
                  </a:lnTo>
                  <a:lnTo>
                    <a:pt x="305879" y="19735"/>
                  </a:lnTo>
                  <a:lnTo>
                    <a:pt x="306133" y="20243"/>
                  </a:lnTo>
                  <a:lnTo>
                    <a:pt x="305968" y="20396"/>
                  </a:lnTo>
                  <a:lnTo>
                    <a:pt x="305955" y="20650"/>
                  </a:lnTo>
                  <a:lnTo>
                    <a:pt x="306209" y="21031"/>
                  </a:lnTo>
                  <a:lnTo>
                    <a:pt x="305892" y="21094"/>
                  </a:lnTo>
                  <a:lnTo>
                    <a:pt x="306870" y="21729"/>
                  </a:lnTo>
                  <a:lnTo>
                    <a:pt x="307441" y="22390"/>
                  </a:lnTo>
                  <a:lnTo>
                    <a:pt x="307746" y="22796"/>
                  </a:lnTo>
                  <a:lnTo>
                    <a:pt x="307911" y="23114"/>
                  </a:lnTo>
                  <a:lnTo>
                    <a:pt x="309867" y="24244"/>
                  </a:lnTo>
                  <a:lnTo>
                    <a:pt x="310667" y="24612"/>
                  </a:lnTo>
                  <a:lnTo>
                    <a:pt x="311023" y="24739"/>
                  </a:lnTo>
                  <a:lnTo>
                    <a:pt x="311188" y="24752"/>
                  </a:lnTo>
                  <a:lnTo>
                    <a:pt x="311505" y="24726"/>
                  </a:lnTo>
                  <a:lnTo>
                    <a:pt x="311772" y="24485"/>
                  </a:lnTo>
                  <a:close/>
                </a:path>
                <a:path w="373379" h="388620">
                  <a:moveTo>
                    <a:pt x="327621" y="61887"/>
                  </a:moveTo>
                  <a:lnTo>
                    <a:pt x="327444" y="61353"/>
                  </a:lnTo>
                  <a:lnTo>
                    <a:pt x="326771" y="60617"/>
                  </a:lnTo>
                  <a:lnTo>
                    <a:pt x="326555" y="60439"/>
                  </a:lnTo>
                  <a:lnTo>
                    <a:pt x="325666" y="59461"/>
                  </a:lnTo>
                  <a:lnTo>
                    <a:pt x="324954" y="58762"/>
                  </a:lnTo>
                  <a:lnTo>
                    <a:pt x="324167" y="58178"/>
                  </a:lnTo>
                  <a:lnTo>
                    <a:pt x="323684" y="57721"/>
                  </a:lnTo>
                  <a:lnTo>
                    <a:pt x="321538" y="56222"/>
                  </a:lnTo>
                  <a:lnTo>
                    <a:pt x="321716" y="56540"/>
                  </a:lnTo>
                  <a:lnTo>
                    <a:pt x="321856" y="56705"/>
                  </a:lnTo>
                  <a:lnTo>
                    <a:pt x="322084" y="57035"/>
                  </a:lnTo>
                  <a:lnTo>
                    <a:pt x="322211" y="57162"/>
                  </a:lnTo>
                  <a:lnTo>
                    <a:pt x="322808" y="57683"/>
                  </a:lnTo>
                  <a:lnTo>
                    <a:pt x="323481" y="58432"/>
                  </a:lnTo>
                  <a:lnTo>
                    <a:pt x="324116" y="58991"/>
                  </a:lnTo>
                  <a:lnTo>
                    <a:pt x="324853" y="59385"/>
                  </a:lnTo>
                  <a:lnTo>
                    <a:pt x="325755" y="60198"/>
                  </a:lnTo>
                  <a:lnTo>
                    <a:pt x="325945" y="60553"/>
                  </a:lnTo>
                  <a:lnTo>
                    <a:pt x="326517" y="61366"/>
                  </a:lnTo>
                  <a:lnTo>
                    <a:pt x="326898" y="61874"/>
                  </a:lnTo>
                  <a:lnTo>
                    <a:pt x="327444" y="61925"/>
                  </a:lnTo>
                  <a:lnTo>
                    <a:pt x="327621" y="61887"/>
                  </a:lnTo>
                  <a:close/>
                </a:path>
                <a:path w="373379" h="388620">
                  <a:moveTo>
                    <a:pt x="330695" y="64909"/>
                  </a:moveTo>
                  <a:lnTo>
                    <a:pt x="330631" y="64643"/>
                  </a:lnTo>
                  <a:lnTo>
                    <a:pt x="330466" y="64147"/>
                  </a:lnTo>
                  <a:lnTo>
                    <a:pt x="330250" y="63931"/>
                  </a:lnTo>
                  <a:lnTo>
                    <a:pt x="330073" y="63741"/>
                  </a:lnTo>
                  <a:lnTo>
                    <a:pt x="329399" y="63449"/>
                  </a:lnTo>
                  <a:lnTo>
                    <a:pt x="329171" y="63538"/>
                  </a:lnTo>
                  <a:lnTo>
                    <a:pt x="330390" y="64871"/>
                  </a:lnTo>
                  <a:lnTo>
                    <a:pt x="330695" y="64909"/>
                  </a:lnTo>
                  <a:close/>
                </a:path>
                <a:path w="373379" h="388620">
                  <a:moveTo>
                    <a:pt x="334937" y="68021"/>
                  </a:moveTo>
                  <a:lnTo>
                    <a:pt x="334784" y="67678"/>
                  </a:lnTo>
                  <a:lnTo>
                    <a:pt x="334162" y="66979"/>
                  </a:lnTo>
                  <a:lnTo>
                    <a:pt x="333895" y="67132"/>
                  </a:lnTo>
                  <a:lnTo>
                    <a:pt x="333844" y="67271"/>
                  </a:lnTo>
                  <a:lnTo>
                    <a:pt x="334187" y="67716"/>
                  </a:lnTo>
                  <a:lnTo>
                    <a:pt x="334340" y="67856"/>
                  </a:lnTo>
                  <a:lnTo>
                    <a:pt x="334467" y="67983"/>
                  </a:lnTo>
                  <a:lnTo>
                    <a:pt x="334606" y="68110"/>
                  </a:lnTo>
                  <a:lnTo>
                    <a:pt x="334759" y="68084"/>
                  </a:lnTo>
                  <a:lnTo>
                    <a:pt x="334886" y="68072"/>
                  </a:lnTo>
                  <a:close/>
                </a:path>
                <a:path w="373379" h="388620">
                  <a:moveTo>
                    <a:pt x="335254" y="96951"/>
                  </a:moveTo>
                  <a:lnTo>
                    <a:pt x="335203" y="93675"/>
                  </a:lnTo>
                  <a:lnTo>
                    <a:pt x="332613" y="90563"/>
                  </a:lnTo>
                  <a:lnTo>
                    <a:pt x="329603" y="88798"/>
                  </a:lnTo>
                  <a:lnTo>
                    <a:pt x="328422" y="87985"/>
                  </a:lnTo>
                  <a:lnTo>
                    <a:pt x="328104" y="87757"/>
                  </a:lnTo>
                  <a:lnTo>
                    <a:pt x="327126" y="87185"/>
                  </a:lnTo>
                  <a:lnTo>
                    <a:pt x="325958" y="87172"/>
                  </a:lnTo>
                  <a:lnTo>
                    <a:pt x="324904" y="86766"/>
                  </a:lnTo>
                  <a:lnTo>
                    <a:pt x="324027" y="86448"/>
                  </a:lnTo>
                  <a:lnTo>
                    <a:pt x="323583" y="86766"/>
                  </a:lnTo>
                  <a:lnTo>
                    <a:pt x="323481" y="87401"/>
                  </a:lnTo>
                  <a:lnTo>
                    <a:pt x="324129" y="88036"/>
                  </a:lnTo>
                  <a:lnTo>
                    <a:pt x="324802" y="87985"/>
                  </a:lnTo>
                  <a:lnTo>
                    <a:pt x="325386" y="88646"/>
                  </a:lnTo>
                  <a:lnTo>
                    <a:pt x="325716" y="89128"/>
                  </a:lnTo>
                  <a:lnTo>
                    <a:pt x="325793" y="89344"/>
                  </a:lnTo>
                  <a:lnTo>
                    <a:pt x="325602" y="89446"/>
                  </a:lnTo>
                  <a:lnTo>
                    <a:pt x="325475" y="89789"/>
                  </a:lnTo>
                  <a:lnTo>
                    <a:pt x="325716" y="90106"/>
                  </a:lnTo>
                  <a:lnTo>
                    <a:pt x="326821" y="90360"/>
                  </a:lnTo>
                  <a:lnTo>
                    <a:pt x="327253" y="90792"/>
                  </a:lnTo>
                  <a:lnTo>
                    <a:pt x="327748" y="91732"/>
                  </a:lnTo>
                  <a:lnTo>
                    <a:pt x="328282" y="92608"/>
                  </a:lnTo>
                  <a:lnTo>
                    <a:pt x="328549" y="92913"/>
                  </a:lnTo>
                  <a:lnTo>
                    <a:pt x="329666" y="93560"/>
                  </a:lnTo>
                  <a:lnTo>
                    <a:pt x="330454" y="94043"/>
                  </a:lnTo>
                  <a:lnTo>
                    <a:pt x="331101" y="94729"/>
                  </a:lnTo>
                  <a:lnTo>
                    <a:pt x="331889" y="95389"/>
                  </a:lnTo>
                  <a:lnTo>
                    <a:pt x="333616" y="96545"/>
                  </a:lnTo>
                  <a:lnTo>
                    <a:pt x="334098" y="96951"/>
                  </a:lnTo>
                  <a:lnTo>
                    <a:pt x="334746" y="97523"/>
                  </a:lnTo>
                  <a:lnTo>
                    <a:pt x="334924" y="97561"/>
                  </a:lnTo>
                  <a:lnTo>
                    <a:pt x="335102" y="97383"/>
                  </a:lnTo>
                  <a:lnTo>
                    <a:pt x="335254" y="96951"/>
                  </a:lnTo>
                  <a:close/>
                </a:path>
                <a:path w="373379" h="388620">
                  <a:moveTo>
                    <a:pt x="338683" y="70497"/>
                  </a:moveTo>
                  <a:lnTo>
                    <a:pt x="338594" y="70231"/>
                  </a:lnTo>
                  <a:lnTo>
                    <a:pt x="337591" y="68935"/>
                  </a:lnTo>
                  <a:lnTo>
                    <a:pt x="337096" y="68694"/>
                  </a:lnTo>
                  <a:lnTo>
                    <a:pt x="337108" y="68897"/>
                  </a:lnTo>
                  <a:lnTo>
                    <a:pt x="337286" y="69100"/>
                  </a:lnTo>
                  <a:lnTo>
                    <a:pt x="337731" y="69659"/>
                  </a:lnTo>
                  <a:lnTo>
                    <a:pt x="337756" y="69811"/>
                  </a:lnTo>
                  <a:lnTo>
                    <a:pt x="337947" y="70180"/>
                  </a:lnTo>
                  <a:lnTo>
                    <a:pt x="338213" y="70332"/>
                  </a:lnTo>
                  <a:lnTo>
                    <a:pt x="338442" y="70446"/>
                  </a:lnTo>
                  <a:lnTo>
                    <a:pt x="338683" y="70497"/>
                  </a:lnTo>
                  <a:close/>
                </a:path>
                <a:path w="373379" h="388620">
                  <a:moveTo>
                    <a:pt x="341757" y="72631"/>
                  </a:moveTo>
                  <a:lnTo>
                    <a:pt x="339598" y="70764"/>
                  </a:lnTo>
                  <a:lnTo>
                    <a:pt x="339775" y="71234"/>
                  </a:lnTo>
                  <a:lnTo>
                    <a:pt x="340309" y="71678"/>
                  </a:lnTo>
                  <a:lnTo>
                    <a:pt x="340829" y="72021"/>
                  </a:lnTo>
                  <a:lnTo>
                    <a:pt x="341299" y="72415"/>
                  </a:lnTo>
                  <a:lnTo>
                    <a:pt x="341757" y="72631"/>
                  </a:lnTo>
                  <a:close/>
                </a:path>
                <a:path w="373379" h="388620">
                  <a:moveTo>
                    <a:pt x="348551" y="49898"/>
                  </a:moveTo>
                  <a:lnTo>
                    <a:pt x="348145" y="49403"/>
                  </a:lnTo>
                  <a:lnTo>
                    <a:pt x="347713" y="48920"/>
                  </a:lnTo>
                  <a:lnTo>
                    <a:pt x="347306" y="48437"/>
                  </a:lnTo>
                  <a:lnTo>
                    <a:pt x="347167" y="48412"/>
                  </a:lnTo>
                  <a:lnTo>
                    <a:pt x="347535" y="48882"/>
                  </a:lnTo>
                  <a:lnTo>
                    <a:pt x="348170" y="49593"/>
                  </a:lnTo>
                  <a:lnTo>
                    <a:pt x="348551" y="49898"/>
                  </a:lnTo>
                  <a:close/>
                </a:path>
                <a:path w="373379" h="388620">
                  <a:moveTo>
                    <a:pt x="353377" y="74180"/>
                  </a:moveTo>
                  <a:close/>
                </a:path>
                <a:path w="373379" h="388620">
                  <a:moveTo>
                    <a:pt x="354012" y="80975"/>
                  </a:moveTo>
                  <a:lnTo>
                    <a:pt x="353923" y="80810"/>
                  </a:lnTo>
                  <a:lnTo>
                    <a:pt x="353834" y="80683"/>
                  </a:lnTo>
                  <a:lnTo>
                    <a:pt x="352640" y="80048"/>
                  </a:lnTo>
                  <a:lnTo>
                    <a:pt x="352336" y="79921"/>
                  </a:lnTo>
                  <a:lnTo>
                    <a:pt x="352005" y="79857"/>
                  </a:lnTo>
                  <a:lnTo>
                    <a:pt x="352374" y="80632"/>
                  </a:lnTo>
                  <a:lnTo>
                    <a:pt x="353009" y="81013"/>
                  </a:lnTo>
                  <a:lnTo>
                    <a:pt x="353644" y="81089"/>
                  </a:lnTo>
                  <a:lnTo>
                    <a:pt x="353860" y="81051"/>
                  </a:lnTo>
                  <a:lnTo>
                    <a:pt x="354012" y="81026"/>
                  </a:lnTo>
                  <a:close/>
                </a:path>
                <a:path w="373379" h="388620">
                  <a:moveTo>
                    <a:pt x="355307" y="81229"/>
                  </a:moveTo>
                  <a:lnTo>
                    <a:pt x="355066" y="80822"/>
                  </a:lnTo>
                  <a:lnTo>
                    <a:pt x="354406" y="79921"/>
                  </a:lnTo>
                  <a:lnTo>
                    <a:pt x="354279" y="79933"/>
                  </a:lnTo>
                  <a:lnTo>
                    <a:pt x="354139" y="80073"/>
                  </a:lnTo>
                  <a:lnTo>
                    <a:pt x="354253" y="80213"/>
                  </a:lnTo>
                  <a:lnTo>
                    <a:pt x="354380" y="80352"/>
                  </a:lnTo>
                  <a:lnTo>
                    <a:pt x="355041" y="80975"/>
                  </a:lnTo>
                  <a:lnTo>
                    <a:pt x="355307" y="81229"/>
                  </a:lnTo>
                  <a:close/>
                </a:path>
                <a:path w="373379" h="388620">
                  <a:moveTo>
                    <a:pt x="358521" y="84391"/>
                  </a:moveTo>
                  <a:lnTo>
                    <a:pt x="358444" y="84201"/>
                  </a:lnTo>
                  <a:lnTo>
                    <a:pt x="357276" y="82689"/>
                  </a:lnTo>
                  <a:lnTo>
                    <a:pt x="356577" y="82232"/>
                  </a:lnTo>
                  <a:lnTo>
                    <a:pt x="356336" y="82029"/>
                  </a:lnTo>
                  <a:lnTo>
                    <a:pt x="355917" y="81813"/>
                  </a:lnTo>
                  <a:lnTo>
                    <a:pt x="355866" y="82029"/>
                  </a:lnTo>
                  <a:lnTo>
                    <a:pt x="355815" y="82181"/>
                  </a:lnTo>
                  <a:lnTo>
                    <a:pt x="355955" y="82346"/>
                  </a:lnTo>
                  <a:lnTo>
                    <a:pt x="356057" y="82499"/>
                  </a:lnTo>
                  <a:lnTo>
                    <a:pt x="356184" y="82651"/>
                  </a:lnTo>
                  <a:lnTo>
                    <a:pt x="356590" y="83185"/>
                  </a:lnTo>
                  <a:lnTo>
                    <a:pt x="356997" y="83375"/>
                  </a:lnTo>
                  <a:lnTo>
                    <a:pt x="357339" y="83553"/>
                  </a:lnTo>
                  <a:lnTo>
                    <a:pt x="357835" y="83883"/>
                  </a:lnTo>
                  <a:lnTo>
                    <a:pt x="357987" y="84023"/>
                  </a:lnTo>
                  <a:lnTo>
                    <a:pt x="358521" y="84391"/>
                  </a:lnTo>
                  <a:close/>
                </a:path>
                <a:path w="373379" h="388620">
                  <a:moveTo>
                    <a:pt x="359854" y="84251"/>
                  </a:moveTo>
                  <a:lnTo>
                    <a:pt x="359829" y="84086"/>
                  </a:lnTo>
                  <a:lnTo>
                    <a:pt x="359600" y="83807"/>
                  </a:lnTo>
                  <a:lnTo>
                    <a:pt x="359422" y="83845"/>
                  </a:lnTo>
                  <a:lnTo>
                    <a:pt x="359448" y="84353"/>
                  </a:lnTo>
                  <a:lnTo>
                    <a:pt x="359486" y="84518"/>
                  </a:lnTo>
                  <a:lnTo>
                    <a:pt x="359613" y="84582"/>
                  </a:lnTo>
                  <a:lnTo>
                    <a:pt x="359689" y="84366"/>
                  </a:lnTo>
                  <a:lnTo>
                    <a:pt x="359854" y="84251"/>
                  </a:lnTo>
                  <a:close/>
                </a:path>
                <a:path w="373379" h="388620">
                  <a:moveTo>
                    <a:pt x="361416" y="78841"/>
                  </a:moveTo>
                  <a:close/>
                </a:path>
                <a:path w="373379" h="388620">
                  <a:moveTo>
                    <a:pt x="361492" y="87426"/>
                  </a:moveTo>
                  <a:lnTo>
                    <a:pt x="359803" y="85013"/>
                  </a:lnTo>
                  <a:lnTo>
                    <a:pt x="359752" y="85229"/>
                  </a:lnTo>
                  <a:lnTo>
                    <a:pt x="359854" y="85369"/>
                  </a:lnTo>
                  <a:lnTo>
                    <a:pt x="360019" y="85572"/>
                  </a:lnTo>
                  <a:lnTo>
                    <a:pt x="360527" y="86283"/>
                  </a:lnTo>
                  <a:lnTo>
                    <a:pt x="361073" y="87122"/>
                  </a:lnTo>
                  <a:lnTo>
                    <a:pt x="361492" y="87426"/>
                  </a:lnTo>
                  <a:close/>
                </a:path>
                <a:path w="373379" h="388620">
                  <a:moveTo>
                    <a:pt x="362902" y="79705"/>
                  </a:moveTo>
                  <a:lnTo>
                    <a:pt x="362788" y="79387"/>
                  </a:lnTo>
                  <a:lnTo>
                    <a:pt x="362597" y="78994"/>
                  </a:lnTo>
                  <a:lnTo>
                    <a:pt x="362356" y="78638"/>
                  </a:lnTo>
                  <a:lnTo>
                    <a:pt x="362153" y="78257"/>
                  </a:lnTo>
                  <a:lnTo>
                    <a:pt x="362127" y="78066"/>
                  </a:lnTo>
                  <a:lnTo>
                    <a:pt x="362115" y="77787"/>
                  </a:lnTo>
                  <a:lnTo>
                    <a:pt x="361835" y="77101"/>
                  </a:lnTo>
                  <a:lnTo>
                    <a:pt x="361721" y="76898"/>
                  </a:lnTo>
                  <a:lnTo>
                    <a:pt x="361391" y="76949"/>
                  </a:lnTo>
                  <a:lnTo>
                    <a:pt x="361061" y="76619"/>
                  </a:lnTo>
                  <a:lnTo>
                    <a:pt x="360667" y="76276"/>
                  </a:lnTo>
                  <a:lnTo>
                    <a:pt x="360692" y="76403"/>
                  </a:lnTo>
                  <a:lnTo>
                    <a:pt x="360946" y="77076"/>
                  </a:lnTo>
                  <a:lnTo>
                    <a:pt x="361454" y="77609"/>
                  </a:lnTo>
                  <a:lnTo>
                    <a:pt x="361899" y="78270"/>
                  </a:lnTo>
                  <a:lnTo>
                    <a:pt x="362127" y="78930"/>
                  </a:lnTo>
                  <a:lnTo>
                    <a:pt x="362597" y="79463"/>
                  </a:lnTo>
                  <a:lnTo>
                    <a:pt x="362902" y="79705"/>
                  </a:lnTo>
                  <a:close/>
                </a:path>
                <a:path w="373379" h="388620">
                  <a:moveTo>
                    <a:pt x="364045" y="89928"/>
                  </a:moveTo>
                  <a:lnTo>
                    <a:pt x="363982" y="89674"/>
                  </a:lnTo>
                  <a:lnTo>
                    <a:pt x="363956" y="89535"/>
                  </a:lnTo>
                  <a:lnTo>
                    <a:pt x="363855" y="89128"/>
                  </a:lnTo>
                  <a:lnTo>
                    <a:pt x="363562" y="88671"/>
                  </a:lnTo>
                  <a:lnTo>
                    <a:pt x="363448" y="88455"/>
                  </a:lnTo>
                  <a:lnTo>
                    <a:pt x="362648" y="87541"/>
                  </a:lnTo>
                  <a:lnTo>
                    <a:pt x="362280" y="87261"/>
                  </a:lnTo>
                  <a:lnTo>
                    <a:pt x="361924" y="87020"/>
                  </a:lnTo>
                  <a:lnTo>
                    <a:pt x="361810" y="87414"/>
                  </a:lnTo>
                  <a:lnTo>
                    <a:pt x="362229" y="88239"/>
                  </a:lnTo>
                  <a:lnTo>
                    <a:pt x="362915" y="88988"/>
                  </a:lnTo>
                  <a:lnTo>
                    <a:pt x="363296" y="89242"/>
                  </a:lnTo>
                  <a:lnTo>
                    <a:pt x="363448" y="89357"/>
                  </a:lnTo>
                  <a:lnTo>
                    <a:pt x="363651" y="89585"/>
                  </a:lnTo>
                  <a:lnTo>
                    <a:pt x="364045" y="89928"/>
                  </a:lnTo>
                  <a:close/>
                </a:path>
                <a:path w="373379" h="388620">
                  <a:moveTo>
                    <a:pt x="365137" y="89903"/>
                  </a:moveTo>
                  <a:lnTo>
                    <a:pt x="364236" y="88988"/>
                  </a:lnTo>
                  <a:lnTo>
                    <a:pt x="364197" y="89154"/>
                  </a:lnTo>
                  <a:lnTo>
                    <a:pt x="364566" y="89966"/>
                  </a:lnTo>
                  <a:lnTo>
                    <a:pt x="364705" y="90119"/>
                  </a:lnTo>
                  <a:lnTo>
                    <a:pt x="365048" y="90335"/>
                  </a:lnTo>
                  <a:lnTo>
                    <a:pt x="365074" y="90182"/>
                  </a:lnTo>
                  <a:lnTo>
                    <a:pt x="365137" y="89903"/>
                  </a:lnTo>
                  <a:close/>
                </a:path>
                <a:path w="373379" h="388620">
                  <a:moveTo>
                    <a:pt x="367499" y="92748"/>
                  </a:moveTo>
                  <a:lnTo>
                    <a:pt x="367487" y="92595"/>
                  </a:lnTo>
                  <a:lnTo>
                    <a:pt x="367411" y="92430"/>
                  </a:lnTo>
                  <a:lnTo>
                    <a:pt x="366661" y="91262"/>
                  </a:lnTo>
                  <a:lnTo>
                    <a:pt x="365518" y="90081"/>
                  </a:lnTo>
                  <a:lnTo>
                    <a:pt x="365226" y="89928"/>
                  </a:lnTo>
                  <a:lnTo>
                    <a:pt x="365696" y="90970"/>
                  </a:lnTo>
                  <a:lnTo>
                    <a:pt x="366141" y="91401"/>
                  </a:lnTo>
                  <a:lnTo>
                    <a:pt x="366306" y="91516"/>
                  </a:lnTo>
                  <a:lnTo>
                    <a:pt x="366699" y="91871"/>
                  </a:lnTo>
                  <a:lnTo>
                    <a:pt x="367093" y="92329"/>
                  </a:lnTo>
                  <a:lnTo>
                    <a:pt x="367461" y="92722"/>
                  </a:lnTo>
                  <a:close/>
                </a:path>
                <a:path w="373379" h="388620">
                  <a:moveTo>
                    <a:pt x="368566" y="83540"/>
                  </a:moveTo>
                  <a:lnTo>
                    <a:pt x="368528" y="83362"/>
                  </a:lnTo>
                  <a:lnTo>
                    <a:pt x="368122" y="82435"/>
                  </a:lnTo>
                  <a:lnTo>
                    <a:pt x="367753" y="81699"/>
                  </a:lnTo>
                  <a:lnTo>
                    <a:pt x="367576" y="81445"/>
                  </a:lnTo>
                  <a:lnTo>
                    <a:pt x="367436" y="81203"/>
                  </a:lnTo>
                  <a:lnTo>
                    <a:pt x="367284" y="80975"/>
                  </a:lnTo>
                  <a:lnTo>
                    <a:pt x="366928" y="80708"/>
                  </a:lnTo>
                  <a:lnTo>
                    <a:pt x="366903" y="80848"/>
                  </a:lnTo>
                  <a:lnTo>
                    <a:pt x="366928" y="81153"/>
                  </a:lnTo>
                  <a:lnTo>
                    <a:pt x="367055" y="81584"/>
                  </a:lnTo>
                  <a:lnTo>
                    <a:pt x="367347" y="82346"/>
                  </a:lnTo>
                  <a:lnTo>
                    <a:pt x="367423" y="82511"/>
                  </a:lnTo>
                  <a:lnTo>
                    <a:pt x="367753" y="82829"/>
                  </a:lnTo>
                  <a:lnTo>
                    <a:pt x="367880" y="82918"/>
                  </a:lnTo>
                  <a:lnTo>
                    <a:pt x="368312" y="83464"/>
                  </a:lnTo>
                  <a:lnTo>
                    <a:pt x="368566" y="83540"/>
                  </a:lnTo>
                  <a:close/>
                </a:path>
                <a:path w="373379" h="388620">
                  <a:moveTo>
                    <a:pt x="368985" y="80111"/>
                  </a:moveTo>
                  <a:lnTo>
                    <a:pt x="368185" y="78511"/>
                  </a:lnTo>
                  <a:lnTo>
                    <a:pt x="368515" y="78854"/>
                  </a:lnTo>
                  <a:lnTo>
                    <a:pt x="368427" y="78511"/>
                  </a:lnTo>
                  <a:lnTo>
                    <a:pt x="368173" y="77914"/>
                  </a:lnTo>
                  <a:lnTo>
                    <a:pt x="367995" y="77584"/>
                  </a:lnTo>
                  <a:lnTo>
                    <a:pt x="367550" y="76796"/>
                  </a:lnTo>
                  <a:lnTo>
                    <a:pt x="368033" y="77330"/>
                  </a:lnTo>
                  <a:lnTo>
                    <a:pt x="368007" y="77139"/>
                  </a:lnTo>
                  <a:lnTo>
                    <a:pt x="368338" y="77622"/>
                  </a:lnTo>
                  <a:lnTo>
                    <a:pt x="368566" y="77889"/>
                  </a:lnTo>
                  <a:lnTo>
                    <a:pt x="366547" y="74625"/>
                  </a:lnTo>
                  <a:lnTo>
                    <a:pt x="365721" y="73304"/>
                  </a:lnTo>
                  <a:lnTo>
                    <a:pt x="364032" y="70624"/>
                  </a:lnTo>
                  <a:lnTo>
                    <a:pt x="360426" y="65379"/>
                  </a:lnTo>
                  <a:lnTo>
                    <a:pt x="360070" y="64858"/>
                  </a:lnTo>
                  <a:lnTo>
                    <a:pt x="359232" y="63627"/>
                  </a:lnTo>
                  <a:lnTo>
                    <a:pt x="354114" y="56769"/>
                  </a:lnTo>
                  <a:lnTo>
                    <a:pt x="348691" y="50076"/>
                  </a:lnTo>
                  <a:lnTo>
                    <a:pt x="348742" y="50533"/>
                  </a:lnTo>
                  <a:lnTo>
                    <a:pt x="349224" y="51295"/>
                  </a:lnTo>
                  <a:lnTo>
                    <a:pt x="349770" y="52057"/>
                  </a:lnTo>
                  <a:lnTo>
                    <a:pt x="349897" y="52527"/>
                  </a:lnTo>
                  <a:lnTo>
                    <a:pt x="350100" y="52920"/>
                  </a:lnTo>
                  <a:lnTo>
                    <a:pt x="350672" y="53568"/>
                  </a:lnTo>
                  <a:lnTo>
                    <a:pt x="350989" y="53975"/>
                  </a:lnTo>
                  <a:lnTo>
                    <a:pt x="352463" y="56070"/>
                  </a:lnTo>
                  <a:lnTo>
                    <a:pt x="353428" y="57556"/>
                  </a:lnTo>
                  <a:lnTo>
                    <a:pt x="353644" y="57848"/>
                  </a:lnTo>
                  <a:lnTo>
                    <a:pt x="354126" y="58902"/>
                  </a:lnTo>
                  <a:lnTo>
                    <a:pt x="354495" y="59842"/>
                  </a:lnTo>
                  <a:lnTo>
                    <a:pt x="354418" y="60071"/>
                  </a:lnTo>
                  <a:lnTo>
                    <a:pt x="354622" y="60426"/>
                  </a:lnTo>
                  <a:lnTo>
                    <a:pt x="355384" y="61429"/>
                  </a:lnTo>
                  <a:lnTo>
                    <a:pt x="356044" y="62496"/>
                  </a:lnTo>
                  <a:lnTo>
                    <a:pt x="357238" y="63982"/>
                  </a:lnTo>
                  <a:lnTo>
                    <a:pt x="357759" y="64858"/>
                  </a:lnTo>
                  <a:lnTo>
                    <a:pt x="357403" y="64630"/>
                  </a:lnTo>
                  <a:lnTo>
                    <a:pt x="357327" y="65379"/>
                  </a:lnTo>
                  <a:lnTo>
                    <a:pt x="356590" y="64630"/>
                  </a:lnTo>
                  <a:lnTo>
                    <a:pt x="356450" y="64427"/>
                  </a:lnTo>
                  <a:lnTo>
                    <a:pt x="356222" y="64185"/>
                  </a:lnTo>
                  <a:lnTo>
                    <a:pt x="356450" y="64655"/>
                  </a:lnTo>
                  <a:lnTo>
                    <a:pt x="357581" y="66560"/>
                  </a:lnTo>
                  <a:lnTo>
                    <a:pt x="357974" y="67183"/>
                  </a:lnTo>
                  <a:lnTo>
                    <a:pt x="358813" y="68275"/>
                  </a:lnTo>
                  <a:lnTo>
                    <a:pt x="359791" y="69659"/>
                  </a:lnTo>
                  <a:lnTo>
                    <a:pt x="360413" y="70332"/>
                  </a:lnTo>
                  <a:lnTo>
                    <a:pt x="360743" y="70751"/>
                  </a:lnTo>
                  <a:lnTo>
                    <a:pt x="361289" y="71348"/>
                  </a:lnTo>
                  <a:lnTo>
                    <a:pt x="362419" y="73063"/>
                  </a:lnTo>
                  <a:lnTo>
                    <a:pt x="362813" y="73431"/>
                  </a:lnTo>
                  <a:lnTo>
                    <a:pt x="362813" y="73304"/>
                  </a:lnTo>
                  <a:lnTo>
                    <a:pt x="363143" y="73850"/>
                  </a:lnTo>
                  <a:lnTo>
                    <a:pt x="363728" y="74650"/>
                  </a:lnTo>
                  <a:lnTo>
                    <a:pt x="364147" y="75107"/>
                  </a:lnTo>
                  <a:lnTo>
                    <a:pt x="364528" y="75742"/>
                  </a:lnTo>
                  <a:lnTo>
                    <a:pt x="364528" y="75577"/>
                  </a:lnTo>
                  <a:lnTo>
                    <a:pt x="364248" y="74917"/>
                  </a:lnTo>
                  <a:lnTo>
                    <a:pt x="364096" y="74663"/>
                  </a:lnTo>
                  <a:lnTo>
                    <a:pt x="364502" y="75107"/>
                  </a:lnTo>
                  <a:lnTo>
                    <a:pt x="364820" y="75577"/>
                  </a:lnTo>
                  <a:lnTo>
                    <a:pt x="364947" y="75946"/>
                  </a:lnTo>
                  <a:lnTo>
                    <a:pt x="365391" y="76466"/>
                  </a:lnTo>
                  <a:lnTo>
                    <a:pt x="365569" y="76631"/>
                  </a:lnTo>
                  <a:lnTo>
                    <a:pt x="366712" y="78295"/>
                  </a:lnTo>
                  <a:lnTo>
                    <a:pt x="367169" y="78854"/>
                  </a:lnTo>
                  <a:lnTo>
                    <a:pt x="367880" y="80010"/>
                  </a:lnTo>
                  <a:lnTo>
                    <a:pt x="367792" y="79641"/>
                  </a:lnTo>
                  <a:lnTo>
                    <a:pt x="367728" y="79298"/>
                  </a:lnTo>
                  <a:lnTo>
                    <a:pt x="367817" y="79489"/>
                  </a:lnTo>
                  <a:lnTo>
                    <a:pt x="367969" y="79692"/>
                  </a:lnTo>
                  <a:lnTo>
                    <a:pt x="367868" y="79298"/>
                  </a:lnTo>
                  <a:lnTo>
                    <a:pt x="367830" y="79095"/>
                  </a:lnTo>
                  <a:lnTo>
                    <a:pt x="367461" y="78117"/>
                  </a:lnTo>
                  <a:lnTo>
                    <a:pt x="367195" y="77584"/>
                  </a:lnTo>
                  <a:lnTo>
                    <a:pt x="367715" y="78295"/>
                  </a:lnTo>
                  <a:lnTo>
                    <a:pt x="367538" y="77914"/>
                  </a:lnTo>
                  <a:lnTo>
                    <a:pt x="368769" y="79870"/>
                  </a:lnTo>
                  <a:lnTo>
                    <a:pt x="368985" y="80111"/>
                  </a:lnTo>
                  <a:close/>
                </a:path>
                <a:path w="373379" h="388620">
                  <a:moveTo>
                    <a:pt x="373100" y="95275"/>
                  </a:moveTo>
                  <a:lnTo>
                    <a:pt x="372783" y="94170"/>
                  </a:lnTo>
                  <a:lnTo>
                    <a:pt x="372516" y="93484"/>
                  </a:lnTo>
                  <a:lnTo>
                    <a:pt x="372948" y="93827"/>
                  </a:lnTo>
                  <a:lnTo>
                    <a:pt x="372872" y="93484"/>
                  </a:lnTo>
                  <a:lnTo>
                    <a:pt x="372821" y="93345"/>
                  </a:lnTo>
                  <a:lnTo>
                    <a:pt x="372643" y="92773"/>
                  </a:lnTo>
                  <a:lnTo>
                    <a:pt x="371411" y="90728"/>
                  </a:lnTo>
                  <a:lnTo>
                    <a:pt x="370738" y="89293"/>
                  </a:lnTo>
                  <a:lnTo>
                    <a:pt x="370179" y="88646"/>
                  </a:lnTo>
                  <a:lnTo>
                    <a:pt x="369925" y="88265"/>
                  </a:lnTo>
                  <a:lnTo>
                    <a:pt x="369239" y="86906"/>
                  </a:lnTo>
                  <a:lnTo>
                    <a:pt x="368769" y="86321"/>
                  </a:lnTo>
                  <a:lnTo>
                    <a:pt x="368452" y="85979"/>
                  </a:lnTo>
                  <a:lnTo>
                    <a:pt x="368198" y="85293"/>
                  </a:lnTo>
                  <a:lnTo>
                    <a:pt x="367576" y="84175"/>
                  </a:lnTo>
                  <a:lnTo>
                    <a:pt x="367436" y="84023"/>
                  </a:lnTo>
                  <a:lnTo>
                    <a:pt x="367880" y="83947"/>
                  </a:lnTo>
                  <a:lnTo>
                    <a:pt x="367779" y="83604"/>
                  </a:lnTo>
                  <a:lnTo>
                    <a:pt x="366928" y="82270"/>
                  </a:lnTo>
                  <a:lnTo>
                    <a:pt x="366788" y="81965"/>
                  </a:lnTo>
                  <a:lnTo>
                    <a:pt x="366661" y="81711"/>
                  </a:lnTo>
                  <a:lnTo>
                    <a:pt x="366509" y="81699"/>
                  </a:lnTo>
                  <a:lnTo>
                    <a:pt x="366458" y="81927"/>
                  </a:lnTo>
                  <a:lnTo>
                    <a:pt x="365086" y="80403"/>
                  </a:lnTo>
                  <a:lnTo>
                    <a:pt x="364820" y="80048"/>
                  </a:lnTo>
                  <a:lnTo>
                    <a:pt x="364464" y="79984"/>
                  </a:lnTo>
                  <a:lnTo>
                    <a:pt x="364655" y="80403"/>
                  </a:lnTo>
                  <a:lnTo>
                    <a:pt x="364388" y="80289"/>
                  </a:lnTo>
                  <a:lnTo>
                    <a:pt x="365975" y="82511"/>
                  </a:lnTo>
                  <a:lnTo>
                    <a:pt x="366128" y="82613"/>
                  </a:lnTo>
                  <a:lnTo>
                    <a:pt x="366991" y="83540"/>
                  </a:lnTo>
                  <a:lnTo>
                    <a:pt x="366737" y="83515"/>
                  </a:lnTo>
                  <a:lnTo>
                    <a:pt x="366445" y="83108"/>
                  </a:lnTo>
                  <a:lnTo>
                    <a:pt x="366255" y="82854"/>
                  </a:lnTo>
                  <a:lnTo>
                    <a:pt x="366179" y="83108"/>
                  </a:lnTo>
                  <a:lnTo>
                    <a:pt x="365899" y="83058"/>
                  </a:lnTo>
                  <a:lnTo>
                    <a:pt x="366014" y="83464"/>
                  </a:lnTo>
                  <a:lnTo>
                    <a:pt x="365874" y="83248"/>
                  </a:lnTo>
                  <a:lnTo>
                    <a:pt x="365417" y="82664"/>
                  </a:lnTo>
                  <a:lnTo>
                    <a:pt x="365252" y="82638"/>
                  </a:lnTo>
                  <a:lnTo>
                    <a:pt x="364921" y="82270"/>
                  </a:lnTo>
                  <a:lnTo>
                    <a:pt x="364502" y="81686"/>
                  </a:lnTo>
                  <a:lnTo>
                    <a:pt x="364159" y="81292"/>
                  </a:lnTo>
                  <a:lnTo>
                    <a:pt x="363766" y="80772"/>
                  </a:lnTo>
                  <a:lnTo>
                    <a:pt x="363448" y="80543"/>
                  </a:lnTo>
                  <a:lnTo>
                    <a:pt x="363169" y="80352"/>
                  </a:lnTo>
                  <a:lnTo>
                    <a:pt x="362966" y="80543"/>
                  </a:lnTo>
                  <a:lnTo>
                    <a:pt x="362585" y="80352"/>
                  </a:lnTo>
                  <a:lnTo>
                    <a:pt x="362165" y="79870"/>
                  </a:lnTo>
                  <a:lnTo>
                    <a:pt x="361873" y="79197"/>
                  </a:lnTo>
                  <a:lnTo>
                    <a:pt x="361442" y="78854"/>
                  </a:lnTo>
                  <a:lnTo>
                    <a:pt x="361340" y="78574"/>
                  </a:lnTo>
                  <a:lnTo>
                    <a:pt x="361149" y="78117"/>
                  </a:lnTo>
                  <a:lnTo>
                    <a:pt x="360629" y="77381"/>
                  </a:lnTo>
                  <a:lnTo>
                    <a:pt x="360146" y="76873"/>
                  </a:lnTo>
                  <a:lnTo>
                    <a:pt x="359981" y="76695"/>
                  </a:lnTo>
                  <a:lnTo>
                    <a:pt x="359905" y="76873"/>
                  </a:lnTo>
                  <a:lnTo>
                    <a:pt x="359803" y="76708"/>
                  </a:lnTo>
                  <a:lnTo>
                    <a:pt x="359613" y="76454"/>
                  </a:lnTo>
                  <a:lnTo>
                    <a:pt x="359105" y="75831"/>
                  </a:lnTo>
                  <a:lnTo>
                    <a:pt x="359130" y="76047"/>
                  </a:lnTo>
                  <a:lnTo>
                    <a:pt x="359244" y="76454"/>
                  </a:lnTo>
                  <a:lnTo>
                    <a:pt x="359003" y="76047"/>
                  </a:lnTo>
                  <a:lnTo>
                    <a:pt x="358876" y="75857"/>
                  </a:lnTo>
                  <a:lnTo>
                    <a:pt x="358508" y="75704"/>
                  </a:lnTo>
                  <a:lnTo>
                    <a:pt x="358203" y="75755"/>
                  </a:lnTo>
                  <a:lnTo>
                    <a:pt x="358152" y="76047"/>
                  </a:lnTo>
                  <a:lnTo>
                    <a:pt x="357771" y="75641"/>
                  </a:lnTo>
                  <a:lnTo>
                    <a:pt x="357289" y="75095"/>
                  </a:lnTo>
                  <a:lnTo>
                    <a:pt x="356831" y="75031"/>
                  </a:lnTo>
                  <a:lnTo>
                    <a:pt x="357035" y="75641"/>
                  </a:lnTo>
                  <a:lnTo>
                    <a:pt x="356857" y="75501"/>
                  </a:lnTo>
                  <a:lnTo>
                    <a:pt x="356641" y="75336"/>
                  </a:lnTo>
                  <a:lnTo>
                    <a:pt x="356527" y="75095"/>
                  </a:lnTo>
                  <a:lnTo>
                    <a:pt x="356298" y="74815"/>
                  </a:lnTo>
                  <a:lnTo>
                    <a:pt x="356019" y="74485"/>
                  </a:lnTo>
                  <a:lnTo>
                    <a:pt x="355714" y="74409"/>
                  </a:lnTo>
                  <a:lnTo>
                    <a:pt x="355612" y="74815"/>
                  </a:lnTo>
                  <a:lnTo>
                    <a:pt x="355180" y="74561"/>
                  </a:lnTo>
                  <a:lnTo>
                    <a:pt x="354863" y="74498"/>
                  </a:lnTo>
                  <a:lnTo>
                    <a:pt x="355015" y="74815"/>
                  </a:lnTo>
                  <a:lnTo>
                    <a:pt x="355422" y="75501"/>
                  </a:lnTo>
                  <a:lnTo>
                    <a:pt x="355066" y="75272"/>
                  </a:lnTo>
                  <a:lnTo>
                    <a:pt x="354799" y="75209"/>
                  </a:lnTo>
                  <a:lnTo>
                    <a:pt x="354660" y="75196"/>
                  </a:lnTo>
                  <a:lnTo>
                    <a:pt x="354215" y="74815"/>
                  </a:lnTo>
                  <a:lnTo>
                    <a:pt x="353974" y="74612"/>
                  </a:lnTo>
                  <a:lnTo>
                    <a:pt x="353872" y="74815"/>
                  </a:lnTo>
                  <a:lnTo>
                    <a:pt x="353339" y="74180"/>
                  </a:lnTo>
                  <a:lnTo>
                    <a:pt x="352806" y="73799"/>
                  </a:lnTo>
                  <a:lnTo>
                    <a:pt x="352615" y="73736"/>
                  </a:lnTo>
                  <a:lnTo>
                    <a:pt x="352386" y="73698"/>
                  </a:lnTo>
                  <a:lnTo>
                    <a:pt x="352171" y="73660"/>
                  </a:lnTo>
                  <a:lnTo>
                    <a:pt x="351815" y="73558"/>
                  </a:lnTo>
                  <a:lnTo>
                    <a:pt x="351663" y="73494"/>
                  </a:lnTo>
                  <a:lnTo>
                    <a:pt x="351231" y="73456"/>
                  </a:lnTo>
                  <a:lnTo>
                    <a:pt x="350939" y="73558"/>
                  </a:lnTo>
                  <a:lnTo>
                    <a:pt x="350266" y="73012"/>
                  </a:lnTo>
                  <a:lnTo>
                    <a:pt x="349948" y="72809"/>
                  </a:lnTo>
                  <a:lnTo>
                    <a:pt x="349808" y="73012"/>
                  </a:lnTo>
                  <a:lnTo>
                    <a:pt x="349643" y="72834"/>
                  </a:lnTo>
                  <a:lnTo>
                    <a:pt x="349338" y="72517"/>
                  </a:lnTo>
                  <a:lnTo>
                    <a:pt x="348742" y="71945"/>
                  </a:lnTo>
                  <a:lnTo>
                    <a:pt x="348462" y="71932"/>
                  </a:lnTo>
                  <a:lnTo>
                    <a:pt x="348246" y="71742"/>
                  </a:lnTo>
                  <a:lnTo>
                    <a:pt x="347967" y="71526"/>
                  </a:lnTo>
                  <a:lnTo>
                    <a:pt x="347776" y="71513"/>
                  </a:lnTo>
                  <a:lnTo>
                    <a:pt x="347014" y="71234"/>
                  </a:lnTo>
                  <a:lnTo>
                    <a:pt x="346621" y="71056"/>
                  </a:lnTo>
                  <a:lnTo>
                    <a:pt x="346710" y="71729"/>
                  </a:lnTo>
                  <a:lnTo>
                    <a:pt x="346544" y="71678"/>
                  </a:lnTo>
                  <a:lnTo>
                    <a:pt x="346290" y="71729"/>
                  </a:lnTo>
                  <a:lnTo>
                    <a:pt x="346379" y="72313"/>
                  </a:lnTo>
                  <a:lnTo>
                    <a:pt x="346252" y="72517"/>
                  </a:lnTo>
                  <a:lnTo>
                    <a:pt x="346163" y="72834"/>
                  </a:lnTo>
                  <a:lnTo>
                    <a:pt x="345732" y="72745"/>
                  </a:lnTo>
                  <a:lnTo>
                    <a:pt x="345567" y="72631"/>
                  </a:lnTo>
                  <a:lnTo>
                    <a:pt x="345249" y="72593"/>
                  </a:lnTo>
                  <a:lnTo>
                    <a:pt x="349288" y="76454"/>
                  </a:lnTo>
                  <a:lnTo>
                    <a:pt x="350177" y="77025"/>
                  </a:lnTo>
                  <a:lnTo>
                    <a:pt x="350329" y="77190"/>
                  </a:lnTo>
                  <a:lnTo>
                    <a:pt x="350989" y="77635"/>
                  </a:lnTo>
                  <a:lnTo>
                    <a:pt x="350862" y="77190"/>
                  </a:lnTo>
                  <a:lnTo>
                    <a:pt x="350735" y="76873"/>
                  </a:lnTo>
                  <a:lnTo>
                    <a:pt x="350723" y="76708"/>
                  </a:lnTo>
                  <a:lnTo>
                    <a:pt x="351370" y="76911"/>
                  </a:lnTo>
                  <a:lnTo>
                    <a:pt x="352513" y="77736"/>
                  </a:lnTo>
                  <a:lnTo>
                    <a:pt x="353174" y="78117"/>
                  </a:lnTo>
                  <a:lnTo>
                    <a:pt x="354139" y="79286"/>
                  </a:lnTo>
                  <a:lnTo>
                    <a:pt x="354469" y="79463"/>
                  </a:lnTo>
                  <a:lnTo>
                    <a:pt x="354685" y="79387"/>
                  </a:lnTo>
                  <a:lnTo>
                    <a:pt x="354596" y="78803"/>
                  </a:lnTo>
                  <a:lnTo>
                    <a:pt x="354736" y="78854"/>
                  </a:lnTo>
                  <a:lnTo>
                    <a:pt x="355219" y="79209"/>
                  </a:lnTo>
                  <a:lnTo>
                    <a:pt x="355434" y="79260"/>
                  </a:lnTo>
                  <a:lnTo>
                    <a:pt x="356616" y="79654"/>
                  </a:lnTo>
                  <a:lnTo>
                    <a:pt x="357022" y="80784"/>
                  </a:lnTo>
                  <a:lnTo>
                    <a:pt x="358165" y="81775"/>
                  </a:lnTo>
                  <a:lnTo>
                    <a:pt x="359486" y="83312"/>
                  </a:lnTo>
                  <a:lnTo>
                    <a:pt x="359664" y="83489"/>
                  </a:lnTo>
                  <a:lnTo>
                    <a:pt x="359816" y="83312"/>
                  </a:lnTo>
                  <a:lnTo>
                    <a:pt x="360019" y="83248"/>
                  </a:lnTo>
                  <a:lnTo>
                    <a:pt x="360502" y="83527"/>
                  </a:lnTo>
                  <a:lnTo>
                    <a:pt x="360591" y="83743"/>
                  </a:lnTo>
                  <a:lnTo>
                    <a:pt x="360857" y="84201"/>
                  </a:lnTo>
                  <a:lnTo>
                    <a:pt x="361149" y="84366"/>
                  </a:lnTo>
                  <a:lnTo>
                    <a:pt x="361708" y="84632"/>
                  </a:lnTo>
                  <a:lnTo>
                    <a:pt x="362343" y="85115"/>
                  </a:lnTo>
                  <a:lnTo>
                    <a:pt x="363067" y="86106"/>
                  </a:lnTo>
                  <a:lnTo>
                    <a:pt x="363296" y="86321"/>
                  </a:lnTo>
                  <a:lnTo>
                    <a:pt x="363435" y="86385"/>
                  </a:lnTo>
                  <a:lnTo>
                    <a:pt x="364642" y="87706"/>
                  </a:lnTo>
                  <a:lnTo>
                    <a:pt x="365061" y="88341"/>
                  </a:lnTo>
                  <a:lnTo>
                    <a:pt x="365213" y="88646"/>
                  </a:lnTo>
                  <a:lnTo>
                    <a:pt x="365582" y="89052"/>
                  </a:lnTo>
                  <a:lnTo>
                    <a:pt x="365912" y="89166"/>
                  </a:lnTo>
                  <a:lnTo>
                    <a:pt x="366153" y="89293"/>
                  </a:lnTo>
                  <a:lnTo>
                    <a:pt x="366826" y="90030"/>
                  </a:lnTo>
                  <a:lnTo>
                    <a:pt x="367334" y="90538"/>
                  </a:lnTo>
                  <a:lnTo>
                    <a:pt x="367830" y="90919"/>
                  </a:lnTo>
                  <a:lnTo>
                    <a:pt x="368452" y="91147"/>
                  </a:lnTo>
                  <a:lnTo>
                    <a:pt x="369341" y="92392"/>
                  </a:lnTo>
                  <a:lnTo>
                    <a:pt x="369684" y="92633"/>
                  </a:lnTo>
                  <a:lnTo>
                    <a:pt x="370230" y="92875"/>
                  </a:lnTo>
                  <a:lnTo>
                    <a:pt x="370459" y="93002"/>
                  </a:lnTo>
                  <a:lnTo>
                    <a:pt x="370840" y="93421"/>
                  </a:lnTo>
                  <a:lnTo>
                    <a:pt x="371195" y="93345"/>
                  </a:lnTo>
                  <a:lnTo>
                    <a:pt x="371843" y="93967"/>
                  </a:lnTo>
                  <a:lnTo>
                    <a:pt x="371843" y="95262"/>
                  </a:lnTo>
                  <a:lnTo>
                    <a:pt x="373100" y="95275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4"/>
            <p:cNvSpPr/>
            <p:nvPr/>
          </p:nvSpPr>
          <p:spPr>
            <a:xfrm>
              <a:off x="10154387" y="8650421"/>
              <a:ext cx="137795" cy="217170"/>
            </a:xfrm>
            <a:custGeom>
              <a:avLst/>
              <a:gdLst/>
              <a:ahLst/>
              <a:cxnLst/>
              <a:rect l="l" t="t" r="r" b="b"/>
              <a:pathLst>
                <a:path w="137795" h="217170">
                  <a:moveTo>
                    <a:pt x="5664" y="33959"/>
                  </a:moveTo>
                  <a:lnTo>
                    <a:pt x="5549" y="34099"/>
                  </a:lnTo>
                  <a:lnTo>
                    <a:pt x="5410" y="34429"/>
                  </a:lnTo>
                  <a:lnTo>
                    <a:pt x="5092" y="35102"/>
                  </a:lnTo>
                  <a:lnTo>
                    <a:pt x="5041" y="35610"/>
                  </a:lnTo>
                  <a:lnTo>
                    <a:pt x="5372" y="35140"/>
                  </a:lnTo>
                  <a:lnTo>
                    <a:pt x="5664" y="33959"/>
                  </a:lnTo>
                  <a:close/>
                </a:path>
                <a:path w="137795" h="217170">
                  <a:moveTo>
                    <a:pt x="6286" y="88709"/>
                  </a:moveTo>
                  <a:lnTo>
                    <a:pt x="5689" y="86614"/>
                  </a:lnTo>
                  <a:lnTo>
                    <a:pt x="5410" y="86766"/>
                  </a:lnTo>
                  <a:lnTo>
                    <a:pt x="5156" y="87160"/>
                  </a:lnTo>
                  <a:lnTo>
                    <a:pt x="5080" y="87871"/>
                  </a:lnTo>
                  <a:lnTo>
                    <a:pt x="5207" y="88125"/>
                  </a:lnTo>
                  <a:lnTo>
                    <a:pt x="5295" y="88265"/>
                  </a:lnTo>
                  <a:lnTo>
                    <a:pt x="5448" y="88328"/>
                  </a:lnTo>
                  <a:lnTo>
                    <a:pt x="5702" y="88531"/>
                  </a:lnTo>
                  <a:lnTo>
                    <a:pt x="5918" y="88760"/>
                  </a:lnTo>
                  <a:lnTo>
                    <a:pt x="6146" y="88925"/>
                  </a:lnTo>
                  <a:lnTo>
                    <a:pt x="6286" y="88709"/>
                  </a:lnTo>
                  <a:close/>
                </a:path>
                <a:path w="137795" h="217170">
                  <a:moveTo>
                    <a:pt x="6692" y="33007"/>
                  </a:moveTo>
                  <a:lnTo>
                    <a:pt x="6096" y="33959"/>
                  </a:lnTo>
                  <a:lnTo>
                    <a:pt x="5969" y="34378"/>
                  </a:lnTo>
                  <a:lnTo>
                    <a:pt x="5867" y="35013"/>
                  </a:lnTo>
                  <a:lnTo>
                    <a:pt x="6159" y="34645"/>
                  </a:lnTo>
                  <a:lnTo>
                    <a:pt x="6350" y="34378"/>
                  </a:lnTo>
                  <a:lnTo>
                    <a:pt x="6527" y="33959"/>
                  </a:lnTo>
                  <a:lnTo>
                    <a:pt x="6692" y="33375"/>
                  </a:lnTo>
                  <a:lnTo>
                    <a:pt x="6692" y="33007"/>
                  </a:lnTo>
                  <a:close/>
                </a:path>
                <a:path w="137795" h="217170">
                  <a:moveTo>
                    <a:pt x="7785" y="26123"/>
                  </a:moveTo>
                  <a:lnTo>
                    <a:pt x="5943" y="26123"/>
                  </a:lnTo>
                  <a:lnTo>
                    <a:pt x="5943" y="31838"/>
                  </a:lnTo>
                  <a:lnTo>
                    <a:pt x="5892" y="32092"/>
                  </a:lnTo>
                  <a:lnTo>
                    <a:pt x="5651" y="32473"/>
                  </a:lnTo>
                  <a:lnTo>
                    <a:pt x="5829" y="31711"/>
                  </a:lnTo>
                  <a:lnTo>
                    <a:pt x="5829" y="31838"/>
                  </a:lnTo>
                  <a:lnTo>
                    <a:pt x="5943" y="26123"/>
                  </a:lnTo>
                  <a:lnTo>
                    <a:pt x="2298" y="26123"/>
                  </a:lnTo>
                  <a:lnTo>
                    <a:pt x="2298" y="26377"/>
                  </a:lnTo>
                  <a:lnTo>
                    <a:pt x="2222" y="26504"/>
                  </a:lnTo>
                  <a:lnTo>
                    <a:pt x="2209" y="26377"/>
                  </a:lnTo>
                  <a:lnTo>
                    <a:pt x="2298" y="26123"/>
                  </a:lnTo>
                  <a:lnTo>
                    <a:pt x="2082" y="26123"/>
                  </a:lnTo>
                  <a:lnTo>
                    <a:pt x="1689" y="26885"/>
                  </a:lnTo>
                  <a:lnTo>
                    <a:pt x="1663" y="26631"/>
                  </a:lnTo>
                  <a:lnTo>
                    <a:pt x="1600" y="26885"/>
                  </a:lnTo>
                  <a:lnTo>
                    <a:pt x="1536" y="27139"/>
                  </a:lnTo>
                  <a:lnTo>
                    <a:pt x="1422" y="28663"/>
                  </a:lnTo>
                  <a:lnTo>
                    <a:pt x="1587" y="28917"/>
                  </a:lnTo>
                  <a:lnTo>
                    <a:pt x="2006" y="28917"/>
                  </a:lnTo>
                  <a:lnTo>
                    <a:pt x="2095" y="28536"/>
                  </a:lnTo>
                  <a:lnTo>
                    <a:pt x="2336" y="28282"/>
                  </a:lnTo>
                  <a:lnTo>
                    <a:pt x="2387" y="28790"/>
                  </a:lnTo>
                  <a:lnTo>
                    <a:pt x="2540" y="28663"/>
                  </a:lnTo>
                  <a:lnTo>
                    <a:pt x="2730" y="29044"/>
                  </a:lnTo>
                  <a:lnTo>
                    <a:pt x="2933" y="29044"/>
                  </a:lnTo>
                  <a:lnTo>
                    <a:pt x="2946" y="29425"/>
                  </a:lnTo>
                  <a:lnTo>
                    <a:pt x="2654" y="29298"/>
                  </a:lnTo>
                  <a:lnTo>
                    <a:pt x="2501" y="29298"/>
                  </a:lnTo>
                  <a:lnTo>
                    <a:pt x="2146" y="29425"/>
                  </a:lnTo>
                  <a:lnTo>
                    <a:pt x="2032" y="29298"/>
                  </a:lnTo>
                  <a:lnTo>
                    <a:pt x="1905" y="29171"/>
                  </a:lnTo>
                  <a:lnTo>
                    <a:pt x="1663" y="29298"/>
                  </a:lnTo>
                  <a:lnTo>
                    <a:pt x="1562" y="29552"/>
                  </a:lnTo>
                  <a:lnTo>
                    <a:pt x="1244" y="29679"/>
                  </a:lnTo>
                  <a:lnTo>
                    <a:pt x="927" y="29679"/>
                  </a:lnTo>
                  <a:lnTo>
                    <a:pt x="876" y="29552"/>
                  </a:lnTo>
                  <a:lnTo>
                    <a:pt x="812" y="29679"/>
                  </a:lnTo>
                  <a:lnTo>
                    <a:pt x="330" y="30822"/>
                  </a:lnTo>
                  <a:lnTo>
                    <a:pt x="215" y="32727"/>
                  </a:lnTo>
                  <a:lnTo>
                    <a:pt x="292" y="32854"/>
                  </a:lnTo>
                  <a:lnTo>
                    <a:pt x="457" y="32854"/>
                  </a:lnTo>
                  <a:lnTo>
                    <a:pt x="584" y="32727"/>
                  </a:lnTo>
                  <a:lnTo>
                    <a:pt x="939" y="32473"/>
                  </a:lnTo>
                  <a:lnTo>
                    <a:pt x="914" y="32981"/>
                  </a:lnTo>
                  <a:lnTo>
                    <a:pt x="558" y="33743"/>
                  </a:lnTo>
                  <a:lnTo>
                    <a:pt x="444" y="34124"/>
                  </a:lnTo>
                  <a:lnTo>
                    <a:pt x="330" y="35394"/>
                  </a:lnTo>
                  <a:lnTo>
                    <a:pt x="762" y="35140"/>
                  </a:lnTo>
                  <a:lnTo>
                    <a:pt x="1104" y="35267"/>
                  </a:lnTo>
                  <a:lnTo>
                    <a:pt x="1346" y="35140"/>
                  </a:lnTo>
                  <a:lnTo>
                    <a:pt x="1587" y="35013"/>
                  </a:lnTo>
                  <a:lnTo>
                    <a:pt x="1892" y="34886"/>
                  </a:lnTo>
                  <a:lnTo>
                    <a:pt x="2044" y="34505"/>
                  </a:lnTo>
                  <a:lnTo>
                    <a:pt x="2336" y="34378"/>
                  </a:lnTo>
                  <a:lnTo>
                    <a:pt x="2489" y="34378"/>
                  </a:lnTo>
                  <a:lnTo>
                    <a:pt x="2679" y="34124"/>
                  </a:lnTo>
                  <a:lnTo>
                    <a:pt x="2882" y="33743"/>
                  </a:lnTo>
                  <a:lnTo>
                    <a:pt x="2882" y="33997"/>
                  </a:lnTo>
                  <a:lnTo>
                    <a:pt x="3060" y="34124"/>
                  </a:lnTo>
                  <a:lnTo>
                    <a:pt x="3289" y="33997"/>
                  </a:lnTo>
                  <a:lnTo>
                    <a:pt x="3416" y="33743"/>
                  </a:lnTo>
                  <a:lnTo>
                    <a:pt x="3479" y="33616"/>
                  </a:lnTo>
                  <a:lnTo>
                    <a:pt x="3454" y="33743"/>
                  </a:lnTo>
                  <a:lnTo>
                    <a:pt x="3556" y="33616"/>
                  </a:lnTo>
                  <a:lnTo>
                    <a:pt x="3733" y="33235"/>
                  </a:lnTo>
                  <a:lnTo>
                    <a:pt x="3911" y="32981"/>
                  </a:lnTo>
                  <a:lnTo>
                    <a:pt x="4064" y="33362"/>
                  </a:lnTo>
                  <a:lnTo>
                    <a:pt x="4102" y="33997"/>
                  </a:lnTo>
                  <a:lnTo>
                    <a:pt x="4000" y="34505"/>
                  </a:lnTo>
                  <a:lnTo>
                    <a:pt x="4191" y="34505"/>
                  </a:lnTo>
                  <a:lnTo>
                    <a:pt x="4521" y="34124"/>
                  </a:lnTo>
                  <a:lnTo>
                    <a:pt x="4648" y="34886"/>
                  </a:lnTo>
                  <a:lnTo>
                    <a:pt x="4876" y="35013"/>
                  </a:lnTo>
                  <a:lnTo>
                    <a:pt x="5016" y="34759"/>
                  </a:lnTo>
                  <a:lnTo>
                    <a:pt x="5283" y="34505"/>
                  </a:lnTo>
                  <a:lnTo>
                    <a:pt x="5473" y="34124"/>
                  </a:lnTo>
                  <a:lnTo>
                    <a:pt x="5880" y="33489"/>
                  </a:lnTo>
                  <a:lnTo>
                    <a:pt x="5994" y="33235"/>
                  </a:lnTo>
                  <a:lnTo>
                    <a:pt x="6070" y="32981"/>
                  </a:lnTo>
                  <a:lnTo>
                    <a:pt x="6350" y="31965"/>
                  </a:lnTo>
                  <a:lnTo>
                    <a:pt x="6210" y="31965"/>
                  </a:lnTo>
                  <a:lnTo>
                    <a:pt x="6248" y="31838"/>
                  </a:lnTo>
                  <a:lnTo>
                    <a:pt x="6337" y="31711"/>
                  </a:lnTo>
                  <a:lnTo>
                    <a:pt x="6578" y="31076"/>
                  </a:lnTo>
                  <a:lnTo>
                    <a:pt x="6540" y="31711"/>
                  </a:lnTo>
                  <a:lnTo>
                    <a:pt x="6654" y="31584"/>
                  </a:lnTo>
                  <a:lnTo>
                    <a:pt x="6591" y="32219"/>
                  </a:lnTo>
                  <a:lnTo>
                    <a:pt x="6858" y="32092"/>
                  </a:lnTo>
                  <a:lnTo>
                    <a:pt x="7035" y="31584"/>
                  </a:lnTo>
                  <a:lnTo>
                    <a:pt x="7200" y="31076"/>
                  </a:lnTo>
                  <a:lnTo>
                    <a:pt x="7505" y="30187"/>
                  </a:lnTo>
                  <a:lnTo>
                    <a:pt x="7416" y="29425"/>
                  </a:lnTo>
                  <a:lnTo>
                    <a:pt x="7391" y="28663"/>
                  </a:lnTo>
                  <a:lnTo>
                    <a:pt x="7404" y="28536"/>
                  </a:lnTo>
                  <a:lnTo>
                    <a:pt x="7404" y="28282"/>
                  </a:lnTo>
                  <a:lnTo>
                    <a:pt x="7251" y="28282"/>
                  </a:lnTo>
                  <a:lnTo>
                    <a:pt x="7086" y="28536"/>
                  </a:lnTo>
                  <a:lnTo>
                    <a:pt x="7023" y="28282"/>
                  </a:lnTo>
                  <a:lnTo>
                    <a:pt x="7073" y="27393"/>
                  </a:lnTo>
                  <a:lnTo>
                    <a:pt x="7150" y="27139"/>
                  </a:lnTo>
                  <a:lnTo>
                    <a:pt x="7632" y="26504"/>
                  </a:lnTo>
                  <a:lnTo>
                    <a:pt x="7734" y="26377"/>
                  </a:lnTo>
                  <a:lnTo>
                    <a:pt x="7785" y="26123"/>
                  </a:lnTo>
                  <a:close/>
                </a:path>
                <a:path w="137795" h="217170">
                  <a:moveTo>
                    <a:pt x="8039" y="14643"/>
                  </a:moveTo>
                  <a:close/>
                </a:path>
                <a:path w="137795" h="217170">
                  <a:moveTo>
                    <a:pt x="8534" y="28384"/>
                  </a:moveTo>
                  <a:lnTo>
                    <a:pt x="8432" y="28092"/>
                  </a:lnTo>
                  <a:lnTo>
                    <a:pt x="8216" y="28460"/>
                  </a:lnTo>
                  <a:lnTo>
                    <a:pt x="8115" y="28778"/>
                  </a:lnTo>
                  <a:lnTo>
                    <a:pt x="8001" y="29197"/>
                  </a:lnTo>
                  <a:lnTo>
                    <a:pt x="8039" y="29324"/>
                  </a:lnTo>
                  <a:lnTo>
                    <a:pt x="8216" y="29210"/>
                  </a:lnTo>
                  <a:lnTo>
                    <a:pt x="8382" y="28930"/>
                  </a:lnTo>
                  <a:lnTo>
                    <a:pt x="8521" y="28727"/>
                  </a:lnTo>
                  <a:lnTo>
                    <a:pt x="8534" y="28384"/>
                  </a:lnTo>
                  <a:close/>
                </a:path>
                <a:path w="137795" h="217170">
                  <a:moveTo>
                    <a:pt x="8534" y="13665"/>
                  </a:moveTo>
                  <a:close/>
                </a:path>
                <a:path w="137795" h="217170">
                  <a:moveTo>
                    <a:pt x="8813" y="20281"/>
                  </a:moveTo>
                  <a:lnTo>
                    <a:pt x="8724" y="20408"/>
                  </a:lnTo>
                  <a:lnTo>
                    <a:pt x="8813" y="20281"/>
                  </a:lnTo>
                  <a:close/>
                </a:path>
                <a:path w="137795" h="217170">
                  <a:moveTo>
                    <a:pt x="10604" y="19265"/>
                  </a:moveTo>
                  <a:lnTo>
                    <a:pt x="10363" y="19011"/>
                  </a:lnTo>
                  <a:lnTo>
                    <a:pt x="10236" y="18884"/>
                  </a:lnTo>
                  <a:lnTo>
                    <a:pt x="10033" y="19011"/>
                  </a:lnTo>
                  <a:lnTo>
                    <a:pt x="9880" y="18884"/>
                  </a:lnTo>
                  <a:lnTo>
                    <a:pt x="9753" y="18884"/>
                  </a:lnTo>
                  <a:lnTo>
                    <a:pt x="9486" y="19519"/>
                  </a:lnTo>
                  <a:lnTo>
                    <a:pt x="9321" y="19646"/>
                  </a:lnTo>
                  <a:lnTo>
                    <a:pt x="9232" y="20027"/>
                  </a:lnTo>
                  <a:lnTo>
                    <a:pt x="9131" y="20916"/>
                  </a:lnTo>
                  <a:lnTo>
                    <a:pt x="9042" y="20789"/>
                  </a:lnTo>
                  <a:lnTo>
                    <a:pt x="9182" y="20281"/>
                  </a:lnTo>
                  <a:lnTo>
                    <a:pt x="9055" y="20281"/>
                  </a:lnTo>
                  <a:lnTo>
                    <a:pt x="8801" y="20789"/>
                  </a:lnTo>
                  <a:lnTo>
                    <a:pt x="8724" y="20408"/>
                  </a:lnTo>
                  <a:lnTo>
                    <a:pt x="8648" y="20154"/>
                  </a:lnTo>
                  <a:lnTo>
                    <a:pt x="8509" y="20408"/>
                  </a:lnTo>
                  <a:lnTo>
                    <a:pt x="8039" y="21678"/>
                  </a:lnTo>
                  <a:lnTo>
                    <a:pt x="7404" y="22821"/>
                  </a:lnTo>
                  <a:lnTo>
                    <a:pt x="7137" y="23583"/>
                  </a:lnTo>
                  <a:lnTo>
                    <a:pt x="6819" y="24853"/>
                  </a:lnTo>
                  <a:lnTo>
                    <a:pt x="6426" y="25488"/>
                  </a:lnTo>
                  <a:lnTo>
                    <a:pt x="6375" y="25615"/>
                  </a:lnTo>
                  <a:lnTo>
                    <a:pt x="6502" y="25107"/>
                  </a:lnTo>
                  <a:lnTo>
                    <a:pt x="6985" y="23964"/>
                  </a:lnTo>
                  <a:lnTo>
                    <a:pt x="7226" y="23202"/>
                  </a:lnTo>
                  <a:lnTo>
                    <a:pt x="7277" y="22948"/>
                  </a:lnTo>
                  <a:lnTo>
                    <a:pt x="7188" y="21043"/>
                  </a:lnTo>
                  <a:lnTo>
                    <a:pt x="7124" y="21170"/>
                  </a:lnTo>
                  <a:lnTo>
                    <a:pt x="7023" y="21551"/>
                  </a:lnTo>
                  <a:lnTo>
                    <a:pt x="6896" y="22313"/>
                  </a:lnTo>
                  <a:lnTo>
                    <a:pt x="6680" y="22821"/>
                  </a:lnTo>
                  <a:lnTo>
                    <a:pt x="6591" y="22948"/>
                  </a:lnTo>
                  <a:lnTo>
                    <a:pt x="6438" y="22821"/>
                  </a:lnTo>
                  <a:lnTo>
                    <a:pt x="6248" y="22948"/>
                  </a:lnTo>
                  <a:lnTo>
                    <a:pt x="6121" y="23202"/>
                  </a:lnTo>
                  <a:lnTo>
                    <a:pt x="6235" y="22694"/>
                  </a:lnTo>
                  <a:lnTo>
                    <a:pt x="6286" y="22821"/>
                  </a:lnTo>
                  <a:lnTo>
                    <a:pt x="6362" y="22567"/>
                  </a:lnTo>
                  <a:lnTo>
                    <a:pt x="6375" y="22440"/>
                  </a:lnTo>
                  <a:lnTo>
                    <a:pt x="6426" y="22186"/>
                  </a:lnTo>
                  <a:lnTo>
                    <a:pt x="6477" y="21551"/>
                  </a:lnTo>
                  <a:lnTo>
                    <a:pt x="6426" y="21043"/>
                  </a:lnTo>
                  <a:lnTo>
                    <a:pt x="6108" y="21424"/>
                  </a:lnTo>
                  <a:lnTo>
                    <a:pt x="5880" y="21551"/>
                  </a:lnTo>
                  <a:lnTo>
                    <a:pt x="6197" y="20662"/>
                  </a:lnTo>
                  <a:lnTo>
                    <a:pt x="6235" y="20408"/>
                  </a:lnTo>
                  <a:lnTo>
                    <a:pt x="6235" y="20281"/>
                  </a:lnTo>
                  <a:lnTo>
                    <a:pt x="5943" y="20408"/>
                  </a:lnTo>
                  <a:lnTo>
                    <a:pt x="6273" y="19265"/>
                  </a:lnTo>
                  <a:lnTo>
                    <a:pt x="6311" y="18249"/>
                  </a:lnTo>
                  <a:lnTo>
                    <a:pt x="6388" y="17741"/>
                  </a:lnTo>
                  <a:lnTo>
                    <a:pt x="6146" y="17614"/>
                  </a:lnTo>
                  <a:lnTo>
                    <a:pt x="5918" y="17741"/>
                  </a:lnTo>
                  <a:lnTo>
                    <a:pt x="5651" y="18122"/>
                  </a:lnTo>
                  <a:lnTo>
                    <a:pt x="5524" y="18249"/>
                  </a:lnTo>
                  <a:lnTo>
                    <a:pt x="5562" y="17233"/>
                  </a:lnTo>
                  <a:lnTo>
                    <a:pt x="5486" y="16598"/>
                  </a:lnTo>
                  <a:lnTo>
                    <a:pt x="5346" y="16725"/>
                  </a:lnTo>
                  <a:lnTo>
                    <a:pt x="5194" y="16979"/>
                  </a:lnTo>
                  <a:lnTo>
                    <a:pt x="4991" y="17233"/>
                  </a:lnTo>
                  <a:lnTo>
                    <a:pt x="4406" y="16852"/>
                  </a:lnTo>
                  <a:lnTo>
                    <a:pt x="3708" y="18376"/>
                  </a:lnTo>
                  <a:lnTo>
                    <a:pt x="3581" y="18884"/>
                  </a:lnTo>
                  <a:lnTo>
                    <a:pt x="3454" y="19265"/>
                  </a:lnTo>
                  <a:lnTo>
                    <a:pt x="2540" y="20154"/>
                  </a:lnTo>
                  <a:lnTo>
                    <a:pt x="2463" y="20281"/>
                  </a:lnTo>
                  <a:lnTo>
                    <a:pt x="2260" y="21043"/>
                  </a:lnTo>
                  <a:lnTo>
                    <a:pt x="1955" y="21297"/>
                  </a:lnTo>
                  <a:lnTo>
                    <a:pt x="1600" y="22186"/>
                  </a:lnTo>
                  <a:lnTo>
                    <a:pt x="3924" y="22186"/>
                  </a:lnTo>
                  <a:lnTo>
                    <a:pt x="3822" y="22313"/>
                  </a:lnTo>
                  <a:lnTo>
                    <a:pt x="1549" y="22313"/>
                  </a:lnTo>
                  <a:lnTo>
                    <a:pt x="1346" y="22313"/>
                  </a:lnTo>
                  <a:lnTo>
                    <a:pt x="812" y="23202"/>
                  </a:lnTo>
                  <a:lnTo>
                    <a:pt x="469" y="23964"/>
                  </a:lnTo>
                  <a:lnTo>
                    <a:pt x="355" y="24345"/>
                  </a:lnTo>
                  <a:lnTo>
                    <a:pt x="711" y="24218"/>
                  </a:lnTo>
                  <a:lnTo>
                    <a:pt x="596" y="25107"/>
                  </a:lnTo>
                  <a:lnTo>
                    <a:pt x="317" y="25996"/>
                  </a:lnTo>
                  <a:lnTo>
                    <a:pt x="101" y="26504"/>
                  </a:lnTo>
                  <a:lnTo>
                    <a:pt x="0" y="27012"/>
                  </a:lnTo>
                  <a:lnTo>
                    <a:pt x="482" y="26758"/>
                  </a:lnTo>
                  <a:lnTo>
                    <a:pt x="520" y="26250"/>
                  </a:lnTo>
                  <a:lnTo>
                    <a:pt x="762" y="25996"/>
                  </a:lnTo>
                  <a:lnTo>
                    <a:pt x="914" y="26377"/>
                  </a:lnTo>
                  <a:lnTo>
                    <a:pt x="1320" y="25996"/>
                  </a:lnTo>
                  <a:lnTo>
                    <a:pt x="1879" y="25488"/>
                  </a:lnTo>
                  <a:lnTo>
                    <a:pt x="2006" y="24345"/>
                  </a:lnTo>
                  <a:lnTo>
                    <a:pt x="2095" y="24218"/>
                  </a:lnTo>
                  <a:lnTo>
                    <a:pt x="2552" y="23583"/>
                  </a:lnTo>
                  <a:lnTo>
                    <a:pt x="2679" y="23710"/>
                  </a:lnTo>
                  <a:lnTo>
                    <a:pt x="2895" y="23583"/>
                  </a:lnTo>
                  <a:lnTo>
                    <a:pt x="3378" y="22948"/>
                  </a:lnTo>
                  <a:lnTo>
                    <a:pt x="3530" y="22821"/>
                  </a:lnTo>
                  <a:lnTo>
                    <a:pt x="3619" y="22694"/>
                  </a:lnTo>
                  <a:lnTo>
                    <a:pt x="3314" y="23329"/>
                  </a:lnTo>
                  <a:lnTo>
                    <a:pt x="2870" y="24091"/>
                  </a:lnTo>
                  <a:lnTo>
                    <a:pt x="2781" y="23964"/>
                  </a:lnTo>
                  <a:lnTo>
                    <a:pt x="2717" y="24091"/>
                  </a:lnTo>
                  <a:lnTo>
                    <a:pt x="2336" y="24980"/>
                  </a:lnTo>
                  <a:lnTo>
                    <a:pt x="2247" y="25742"/>
                  </a:lnTo>
                  <a:lnTo>
                    <a:pt x="2273" y="25996"/>
                  </a:lnTo>
                  <a:lnTo>
                    <a:pt x="7810" y="25996"/>
                  </a:lnTo>
                  <a:lnTo>
                    <a:pt x="7899" y="25615"/>
                  </a:lnTo>
                  <a:lnTo>
                    <a:pt x="8826" y="22440"/>
                  </a:lnTo>
                  <a:lnTo>
                    <a:pt x="9169" y="21678"/>
                  </a:lnTo>
                  <a:lnTo>
                    <a:pt x="9283" y="21551"/>
                  </a:lnTo>
                  <a:lnTo>
                    <a:pt x="9537" y="21297"/>
                  </a:lnTo>
                  <a:lnTo>
                    <a:pt x="9639" y="21043"/>
                  </a:lnTo>
                  <a:lnTo>
                    <a:pt x="9715" y="20916"/>
                  </a:lnTo>
                  <a:lnTo>
                    <a:pt x="10401" y="19900"/>
                  </a:lnTo>
                  <a:lnTo>
                    <a:pt x="10515" y="19646"/>
                  </a:lnTo>
                  <a:lnTo>
                    <a:pt x="10604" y="19265"/>
                  </a:lnTo>
                  <a:close/>
                </a:path>
                <a:path w="137795" h="217170">
                  <a:moveTo>
                    <a:pt x="11544" y="10388"/>
                  </a:moveTo>
                  <a:lnTo>
                    <a:pt x="11404" y="10185"/>
                  </a:lnTo>
                  <a:lnTo>
                    <a:pt x="11226" y="10185"/>
                  </a:lnTo>
                  <a:lnTo>
                    <a:pt x="10947" y="10731"/>
                  </a:lnTo>
                  <a:lnTo>
                    <a:pt x="10896" y="10871"/>
                  </a:lnTo>
                  <a:lnTo>
                    <a:pt x="10883" y="11353"/>
                  </a:lnTo>
                  <a:lnTo>
                    <a:pt x="11518" y="10515"/>
                  </a:lnTo>
                  <a:lnTo>
                    <a:pt x="11544" y="10388"/>
                  </a:lnTo>
                  <a:close/>
                </a:path>
                <a:path w="137795" h="217170">
                  <a:moveTo>
                    <a:pt x="11569" y="51358"/>
                  </a:moveTo>
                  <a:lnTo>
                    <a:pt x="11277" y="51295"/>
                  </a:lnTo>
                  <a:lnTo>
                    <a:pt x="11099" y="51231"/>
                  </a:lnTo>
                  <a:lnTo>
                    <a:pt x="10909" y="51523"/>
                  </a:lnTo>
                  <a:lnTo>
                    <a:pt x="10756" y="51739"/>
                  </a:lnTo>
                  <a:lnTo>
                    <a:pt x="10655" y="51943"/>
                  </a:lnTo>
                  <a:lnTo>
                    <a:pt x="10426" y="51777"/>
                  </a:lnTo>
                  <a:lnTo>
                    <a:pt x="10185" y="52197"/>
                  </a:lnTo>
                  <a:lnTo>
                    <a:pt x="10083" y="52628"/>
                  </a:lnTo>
                  <a:lnTo>
                    <a:pt x="9944" y="52933"/>
                  </a:lnTo>
                  <a:lnTo>
                    <a:pt x="9829" y="53149"/>
                  </a:lnTo>
                  <a:lnTo>
                    <a:pt x="9639" y="53378"/>
                  </a:lnTo>
                  <a:lnTo>
                    <a:pt x="9474" y="53657"/>
                  </a:lnTo>
                  <a:lnTo>
                    <a:pt x="9499" y="54394"/>
                  </a:lnTo>
                  <a:lnTo>
                    <a:pt x="9588" y="54876"/>
                  </a:lnTo>
                  <a:lnTo>
                    <a:pt x="9715" y="54940"/>
                  </a:lnTo>
                  <a:lnTo>
                    <a:pt x="9842" y="55029"/>
                  </a:lnTo>
                  <a:lnTo>
                    <a:pt x="10147" y="54775"/>
                  </a:lnTo>
                  <a:lnTo>
                    <a:pt x="10528" y="54178"/>
                  </a:lnTo>
                  <a:lnTo>
                    <a:pt x="10744" y="53886"/>
                  </a:lnTo>
                  <a:lnTo>
                    <a:pt x="11353" y="53111"/>
                  </a:lnTo>
                  <a:lnTo>
                    <a:pt x="11468" y="52031"/>
                  </a:lnTo>
                  <a:lnTo>
                    <a:pt x="11569" y="51358"/>
                  </a:lnTo>
                  <a:close/>
                </a:path>
                <a:path w="137795" h="217170">
                  <a:moveTo>
                    <a:pt x="11722" y="8470"/>
                  </a:moveTo>
                  <a:lnTo>
                    <a:pt x="11557" y="8229"/>
                  </a:lnTo>
                  <a:lnTo>
                    <a:pt x="11188" y="8813"/>
                  </a:lnTo>
                  <a:lnTo>
                    <a:pt x="11074" y="9067"/>
                  </a:lnTo>
                  <a:lnTo>
                    <a:pt x="11112" y="8813"/>
                  </a:lnTo>
                  <a:lnTo>
                    <a:pt x="10909" y="9042"/>
                  </a:lnTo>
                  <a:lnTo>
                    <a:pt x="10693" y="9156"/>
                  </a:lnTo>
                  <a:lnTo>
                    <a:pt x="10439" y="9093"/>
                  </a:lnTo>
                  <a:lnTo>
                    <a:pt x="10210" y="9220"/>
                  </a:lnTo>
                  <a:lnTo>
                    <a:pt x="10210" y="11341"/>
                  </a:lnTo>
                  <a:lnTo>
                    <a:pt x="10210" y="9220"/>
                  </a:lnTo>
                  <a:lnTo>
                    <a:pt x="10134" y="9372"/>
                  </a:lnTo>
                  <a:lnTo>
                    <a:pt x="9994" y="9436"/>
                  </a:lnTo>
                  <a:lnTo>
                    <a:pt x="9893" y="9563"/>
                  </a:lnTo>
                  <a:lnTo>
                    <a:pt x="9893" y="11861"/>
                  </a:lnTo>
                  <a:lnTo>
                    <a:pt x="9766" y="12090"/>
                  </a:lnTo>
                  <a:lnTo>
                    <a:pt x="9626" y="12103"/>
                  </a:lnTo>
                  <a:lnTo>
                    <a:pt x="9461" y="12382"/>
                  </a:lnTo>
                  <a:lnTo>
                    <a:pt x="9690" y="11785"/>
                  </a:lnTo>
                  <a:lnTo>
                    <a:pt x="9867" y="11734"/>
                  </a:lnTo>
                  <a:lnTo>
                    <a:pt x="9893" y="11861"/>
                  </a:lnTo>
                  <a:lnTo>
                    <a:pt x="9893" y="9563"/>
                  </a:lnTo>
                  <a:lnTo>
                    <a:pt x="9753" y="9715"/>
                  </a:lnTo>
                  <a:lnTo>
                    <a:pt x="9499" y="9931"/>
                  </a:lnTo>
                  <a:lnTo>
                    <a:pt x="8813" y="10833"/>
                  </a:lnTo>
                  <a:lnTo>
                    <a:pt x="8724" y="11087"/>
                  </a:lnTo>
                  <a:lnTo>
                    <a:pt x="8496" y="11315"/>
                  </a:lnTo>
                  <a:lnTo>
                    <a:pt x="8267" y="11252"/>
                  </a:lnTo>
                  <a:lnTo>
                    <a:pt x="8140" y="11150"/>
                  </a:lnTo>
                  <a:lnTo>
                    <a:pt x="7810" y="11595"/>
                  </a:lnTo>
                  <a:lnTo>
                    <a:pt x="7620" y="11963"/>
                  </a:lnTo>
                  <a:lnTo>
                    <a:pt x="7327" y="12319"/>
                  </a:lnTo>
                  <a:lnTo>
                    <a:pt x="7213" y="12496"/>
                  </a:lnTo>
                  <a:lnTo>
                    <a:pt x="7112" y="12738"/>
                  </a:lnTo>
                  <a:lnTo>
                    <a:pt x="6985" y="13449"/>
                  </a:lnTo>
                  <a:lnTo>
                    <a:pt x="7366" y="12903"/>
                  </a:lnTo>
                  <a:lnTo>
                    <a:pt x="7340" y="13271"/>
                  </a:lnTo>
                  <a:lnTo>
                    <a:pt x="7099" y="14287"/>
                  </a:lnTo>
                  <a:lnTo>
                    <a:pt x="7454" y="13487"/>
                  </a:lnTo>
                  <a:lnTo>
                    <a:pt x="7772" y="12903"/>
                  </a:lnTo>
                  <a:lnTo>
                    <a:pt x="7861" y="12725"/>
                  </a:lnTo>
                  <a:lnTo>
                    <a:pt x="7835" y="13398"/>
                  </a:lnTo>
                  <a:lnTo>
                    <a:pt x="8204" y="12725"/>
                  </a:lnTo>
                  <a:lnTo>
                    <a:pt x="8318" y="12560"/>
                  </a:lnTo>
                  <a:lnTo>
                    <a:pt x="8509" y="12357"/>
                  </a:lnTo>
                  <a:lnTo>
                    <a:pt x="8445" y="12700"/>
                  </a:lnTo>
                  <a:lnTo>
                    <a:pt x="8331" y="13042"/>
                  </a:lnTo>
                  <a:lnTo>
                    <a:pt x="7950" y="13398"/>
                  </a:lnTo>
                  <a:lnTo>
                    <a:pt x="7823" y="13601"/>
                  </a:lnTo>
                  <a:lnTo>
                    <a:pt x="7708" y="13982"/>
                  </a:lnTo>
                  <a:lnTo>
                    <a:pt x="7581" y="14605"/>
                  </a:lnTo>
                  <a:lnTo>
                    <a:pt x="8267" y="13690"/>
                  </a:lnTo>
                  <a:lnTo>
                    <a:pt x="8394" y="13614"/>
                  </a:lnTo>
                  <a:lnTo>
                    <a:pt x="8737" y="13106"/>
                  </a:lnTo>
                  <a:lnTo>
                    <a:pt x="8864" y="12903"/>
                  </a:lnTo>
                  <a:lnTo>
                    <a:pt x="8991" y="12623"/>
                  </a:lnTo>
                  <a:lnTo>
                    <a:pt x="8991" y="12446"/>
                  </a:lnTo>
                  <a:lnTo>
                    <a:pt x="8686" y="12979"/>
                  </a:lnTo>
                  <a:lnTo>
                    <a:pt x="8559" y="13106"/>
                  </a:lnTo>
                  <a:lnTo>
                    <a:pt x="8674" y="12496"/>
                  </a:lnTo>
                  <a:lnTo>
                    <a:pt x="8763" y="12357"/>
                  </a:lnTo>
                  <a:lnTo>
                    <a:pt x="8991" y="11976"/>
                  </a:lnTo>
                  <a:lnTo>
                    <a:pt x="9372" y="11315"/>
                  </a:lnTo>
                  <a:lnTo>
                    <a:pt x="9512" y="11315"/>
                  </a:lnTo>
                  <a:lnTo>
                    <a:pt x="9271" y="11836"/>
                  </a:lnTo>
                  <a:lnTo>
                    <a:pt x="9156" y="12166"/>
                  </a:lnTo>
                  <a:lnTo>
                    <a:pt x="9029" y="12776"/>
                  </a:lnTo>
                  <a:lnTo>
                    <a:pt x="8953" y="13347"/>
                  </a:lnTo>
                  <a:lnTo>
                    <a:pt x="10668" y="13347"/>
                  </a:lnTo>
                  <a:lnTo>
                    <a:pt x="10769" y="13042"/>
                  </a:lnTo>
                  <a:lnTo>
                    <a:pt x="10883" y="12496"/>
                  </a:lnTo>
                  <a:lnTo>
                    <a:pt x="10896" y="12331"/>
                  </a:lnTo>
                  <a:lnTo>
                    <a:pt x="10947" y="11722"/>
                  </a:lnTo>
                  <a:lnTo>
                    <a:pt x="10414" y="12331"/>
                  </a:lnTo>
                  <a:lnTo>
                    <a:pt x="10617" y="11734"/>
                  </a:lnTo>
                  <a:lnTo>
                    <a:pt x="10502" y="11379"/>
                  </a:lnTo>
                  <a:lnTo>
                    <a:pt x="10375" y="11214"/>
                  </a:lnTo>
                  <a:lnTo>
                    <a:pt x="10718" y="10629"/>
                  </a:lnTo>
                  <a:lnTo>
                    <a:pt x="10922" y="10172"/>
                  </a:lnTo>
                  <a:lnTo>
                    <a:pt x="11303" y="9626"/>
                  </a:lnTo>
                  <a:lnTo>
                    <a:pt x="11531" y="9156"/>
                  </a:lnTo>
                  <a:lnTo>
                    <a:pt x="11658" y="8813"/>
                  </a:lnTo>
                  <a:lnTo>
                    <a:pt x="11722" y="8470"/>
                  </a:lnTo>
                  <a:close/>
                </a:path>
                <a:path w="137795" h="217170">
                  <a:moveTo>
                    <a:pt x="13017" y="53606"/>
                  </a:moveTo>
                  <a:lnTo>
                    <a:pt x="12941" y="53327"/>
                  </a:lnTo>
                  <a:lnTo>
                    <a:pt x="12852" y="53124"/>
                  </a:lnTo>
                  <a:lnTo>
                    <a:pt x="12636" y="52832"/>
                  </a:lnTo>
                  <a:lnTo>
                    <a:pt x="12458" y="52882"/>
                  </a:lnTo>
                  <a:lnTo>
                    <a:pt x="12268" y="53200"/>
                  </a:lnTo>
                  <a:lnTo>
                    <a:pt x="12179" y="53644"/>
                  </a:lnTo>
                  <a:lnTo>
                    <a:pt x="11645" y="54737"/>
                  </a:lnTo>
                  <a:lnTo>
                    <a:pt x="11709" y="55613"/>
                  </a:lnTo>
                  <a:lnTo>
                    <a:pt x="11722" y="56007"/>
                  </a:lnTo>
                  <a:lnTo>
                    <a:pt x="11722" y="56476"/>
                  </a:lnTo>
                  <a:lnTo>
                    <a:pt x="12014" y="56845"/>
                  </a:lnTo>
                  <a:lnTo>
                    <a:pt x="12179" y="56248"/>
                  </a:lnTo>
                  <a:lnTo>
                    <a:pt x="12268" y="55816"/>
                  </a:lnTo>
                  <a:lnTo>
                    <a:pt x="12369" y="55511"/>
                  </a:lnTo>
                  <a:lnTo>
                    <a:pt x="12534" y="55143"/>
                  </a:lnTo>
                  <a:lnTo>
                    <a:pt x="12700" y="54775"/>
                  </a:lnTo>
                  <a:lnTo>
                    <a:pt x="12814" y="54381"/>
                  </a:lnTo>
                  <a:lnTo>
                    <a:pt x="13017" y="53606"/>
                  </a:lnTo>
                  <a:close/>
                </a:path>
                <a:path w="137795" h="217170">
                  <a:moveTo>
                    <a:pt x="13271" y="10261"/>
                  </a:moveTo>
                  <a:lnTo>
                    <a:pt x="12814" y="10414"/>
                  </a:lnTo>
                  <a:lnTo>
                    <a:pt x="12573" y="10744"/>
                  </a:lnTo>
                  <a:lnTo>
                    <a:pt x="12217" y="11125"/>
                  </a:lnTo>
                  <a:lnTo>
                    <a:pt x="11988" y="11417"/>
                  </a:lnTo>
                  <a:lnTo>
                    <a:pt x="11861" y="11925"/>
                  </a:lnTo>
                  <a:lnTo>
                    <a:pt x="11747" y="12623"/>
                  </a:lnTo>
                  <a:lnTo>
                    <a:pt x="11518" y="12954"/>
                  </a:lnTo>
                  <a:lnTo>
                    <a:pt x="11391" y="13042"/>
                  </a:lnTo>
                  <a:lnTo>
                    <a:pt x="11176" y="13779"/>
                  </a:lnTo>
                  <a:lnTo>
                    <a:pt x="10871" y="14071"/>
                  </a:lnTo>
                  <a:lnTo>
                    <a:pt x="10693" y="14274"/>
                  </a:lnTo>
                  <a:lnTo>
                    <a:pt x="10655" y="13385"/>
                  </a:lnTo>
                  <a:lnTo>
                    <a:pt x="8953" y="13385"/>
                  </a:lnTo>
                  <a:lnTo>
                    <a:pt x="8775" y="13385"/>
                  </a:lnTo>
                  <a:lnTo>
                    <a:pt x="8534" y="13665"/>
                  </a:lnTo>
                  <a:lnTo>
                    <a:pt x="8305" y="14033"/>
                  </a:lnTo>
                  <a:lnTo>
                    <a:pt x="8191" y="14389"/>
                  </a:lnTo>
                  <a:lnTo>
                    <a:pt x="8039" y="14643"/>
                  </a:lnTo>
                  <a:lnTo>
                    <a:pt x="7912" y="14668"/>
                  </a:lnTo>
                  <a:lnTo>
                    <a:pt x="7708" y="14884"/>
                  </a:lnTo>
                  <a:lnTo>
                    <a:pt x="7581" y="15875"/>
                  </a:lnTo>
                  <a:lnTo>
                    <a:pt x="7785" y="15748"/>
                  </a:lnTo>
                  <a:lnTo>
                    <a:pt x="7912" y="16014"/>
                  </a:lnTo>
                  <a:lnTo>
                    <a:pt x="8102" y="15748"/>
                  </a:lnTo>
                  <a:lnTo>
                    <a:pt x="8153" y="15608"/>
                  </a:lnTo>
                  <a:lnTo>
                    <a:pt x="8255" y="15989"/>
                  </a:lnTo>
                  <a:lnTo>
                    <a:pt x="8610" y="15748"/>
                  </a:lnTo>
                  <a:lnTo>
                    <a:pt x="8661" y="15608"/>
                  </a:lnTo>
                  <a:lnTo>
                    <a:pt x="8750" y="15290"/>
                  </a:lnTo>
                  <a:lnTo>
                    <a:pt x="8991" y="14884"/>
                  </a:lnTo>
                  <a:lnTo>
                    <a:pt x="9334" y="14173"/>
                  </a:lnTo>
                  <a:lnTo>
                    <a:pt x="8991" y="15201"/>
                  </a:lnTo>
                  <a:lnTo>
                    <a:pt x="8864" y="15836"/>
                  </a:lnTo>
                  <a:lnTo>
                    <a:pt x="9067" y="15684"/>
                  </a:lnTo>
                  <a:lnTo>
                    <a:pt x="9283" y="15290"/>
                  </a:lnTo>
                  <a:lnTo>
                    <a:pt x="9499" y="15100"/>
                  </a:lnTo>
                  <a:lnTo>
                    <a:pt x="9334" y="15608"/>
                  </a:lnTo>
                  <a:lnTo>
                    <a:pt x="8966" y="16205"/>
                  </a:lnTo>
                  <a:lnTo>
                    <a:pt x="8737" y="16103"/>
                  </a:lnTo>
                  <a:lnTo>
                    <a:pt x="8496" y="16154"/>
                  </a:lnTo>
                  <a:lnTo>
                    <a:pt x="8331" y="16192"/>
                  </a:lnTo>
                  <a:lnTo>
                    <a:pt x="7683" y="18059"/>
                  </a:lnTo>
                  <a:lnTo>
                    <a:pt x="7823" y="18110"/>
                  </a:lnTo>
                  <a:lnTo>
                    <a:pt x="8077" y="17983"/>
                  </a:lnTo>
                  <a:lnTo>
                    <a:pt x="8267" y="17653"/>
                  </a:lnTo>
                  <a:lnTo>
                    <a:pt x="8420" y="17487"/>
                  </a:lnTo>
                  <a:lnTo>
                    <a:pt x="8547" y="17297"/>
                  </a:lnTo>
                  <a:lnTo>
                    <a:pt x="8661" y="17170"/>
                  </a:lnTo>
                  <a:lnTo>
                    <a:pt x="8788" y="17170"/>
                  </a:lnTo>
                  <a:lnTo>
                    <a:pt x="8978" y="17360"/>
                  </a:lnTo>
                  <a:lnTo>
                    <a:pt x="9118" y="17119"/>
                  </a:lnTo>
                  <a:lnTo>
                    <a:pt x="9271" y="16852"/>
                  </a:lnTo>
                  <a:lnTo>
                    <a:pt x="9525" y="16471"/>
                  </a:lnTo>
                  <a:lnTo>
                    <a:pt x="9690" y="16319"/>
                  </a:lnTo>
                  <a:lnTo>
                    <a:pt x="9766" y="16471"/>
                  </a:lnTo>
                  <a:lnTo>
                    <a:pt x="9918" y="16319"/>
                  </a:lnTo>
                  <a:lnTo>
                    <a:pt x="10337" y="15684"/>
                  </a:lnTo>
                  <a:lnTo>
                    <a:pt x="10452" y="15544"/>
                  </a:lnTo>
                  <a:lnTo>
                    <a:pt x="10553" y="16217"/>
                  </a:lnTo>
                  <a:lnTo>
                    <a:pt x="10807" y="16167"/>
                  </a:lnTo>
                  <a:lnTo>
                    <a:pt x="11303" y="15621"/>
                  </a:lnTo>
                  <a:lnTo>
                    <a:pt x="11404" y="15938"/>
                  </a:lnTo>
                  <a:lnTo>
                    <a:pt x="11645" y="15621"/>
                  </a:lnTo>
                  <a:lnTo>
                    <a:pt x="12077" y="15100"/>
                  </a:lnTo>
                  <a:lnTo>
                    <a:pt x="12433" y="14274"/>
                  </a:lnTo>
                  <a:lnTo>
                    <a:pt x="12623" y="13843"/>
                  </a:lnTo>
                  <a:lnTo>
                    <a:pt x="12839" y="13690"/>
                  </a:lnTo>
                  <a:lnTo>
                    <a:pt x="13157" y="12852"/>
                  </a:lnTo>
                  <a:lnTo>
                    <a:pt x="13195" y="11963"/>
                  </a:lnTo>
                  <a:lnTo>
                    <a:pt x="12750" y="12446"/>
                  </a:lnTo>
                  <a:lnTo>
                    <a:pt x="12547" y="12776"/>
                  </a:lnTo>
                  <a:lnTo>
                    <a:pt x="12560" y="11963"/>
                  </a:lnTo>
                  <a:lnTo>
                    <a:pt x="13004" y="11087"/>
                  </a:lnTo>
                  <a:lnTo>
                    <a:pt x="13271" y="10261"/>
                  </a:lnTo>
                  <a:close/>
                </a:path>
                <a:path w="137795" h="217170">
                  <a:moveTo>
                    <a:pt x="14185" y="17043"/>
                  </a:moveTo>
                  <a:lnTo>
                    <a:pt x="13893" y="17043"/>
                  </a:lnTo>
                  <a:lnTo>
                    <a:pt x="13652" y="17043"/>
                  </a:lnTo>
                  <a:lnTo>
                    <a:pt x="13500" y="17170"/>
                  </a:lnTo>
                  <a:lnTo>
                    <a:pt x="13385" y="17335"/>
                  </a:lnTo>
                  <a:lnTo>
                    <a:pt x="13119" y="17945"/>
                  </a:lnTo>
                  <a:lnTo>
                    <a:pt x="13081" y="18122"/>
                  </a:lnTo>
                  <a:lnTo>
                    <a:pt x="12941" y="18326"/>
                  </a:lnTo>
                  <a:lnTo>
                    <a:pt x="12992" y="17386"/>
                  </a:lnTo>
                  <a:lnTo>
                    <a:pt x="12839" y="17614"/>
                  </a:lnTo>
                  <a:lnTo>
                    <a:pt x="12611" y="18122"/>
                  </a:lnTo>
                  <a:lnTo>
                    <a:pt x="12509" y="18376"/>
                  </a:lnTo>
                  <a:lnTo>
                    <a:pt x="12255" y="18719"/>
                  </a:lnTo>
                  <a:lnTo>
                    <a:pt x="12052" y="18757"/>
                  </a:lnTo>
                  <a:lnTo>
                    <a:pt x="11709" y="19380"/>
                  </a:lnTo>
                  <a:lnTo>
                    <a:pt x="11582" y="20612"/>
                  </a:lnTo>
                  <a:lnTo>
                    <a:pt x="11734" y="20612"/>
                  </a:lnTo>
                  <a:lnTo>
                    <a:pt x="11569" y="20866"/>
                  </a:lnTo>
                  <a:lnTo>
                    <a:pt x="11417" y="21005"/>
                  </a:lnTo>
                  <a:lnTo>
                    <a:pt x="10998" y="21615"/>
                  </a:lnTo>
                  <a:lnTo>
                    <a:pt x="10883" y="21755"/>
                  </a:lnTo>
                  <a:lnTo>
                    <a:pt x="10807" y="20726"/>
                  </a:lnTo>
                  <a:lnTo>
                    <a:pt x="10629" y="20853"/>
                  </a:lnTo>
                  <a:lnTo>
                    <a:pt x="10426" y="21170"/>
                  </a:lnTo>
                  <a:lnTo>
                    <a:pt x="10248" y="21412"/>
                  </a:lnTo>
                  <a:lnTo>
                    <a:pt x="10096" y="21666"/>
                  </a:lnTo>
                  <a:lnTo>
                    <a:pt x="9969" y="22275"/>
                  </a:lnTo>
                  <a:lnTo>
                    <a:pt x="9855" y="23787"/>
                  </a:lnTo>
                  <a:lnTo>
                    <a:pt x="10287" y="23317"/>
                  </a:lnTo>
                  <a:lnTo>
                    <a:pt x="10121" y="25171"/>
                  </a:lnTo>
                  <a:lnTo>
                    <a:pt x="9944" y="25844"/>
                  </a:lnTo>
                  <a:lnTo>
                    <a:pt x="9931" y="25971"/>
                  </a:lnTo>
                  <a:lnTo>
                    <a:pt x="9944" y="25844"/>
                  </a:lnTo>
                  <a:lnTo>
                    <a:pt x="9906" y="25984"/>
                  </a:lnTo>
                  <a:lnTo>
                    <a:pt x="9880" y="26238"/>
                  </a:lnTo>
                  <a:lnTo>
                    <a:pt x="10045" y="26225"/>
                  </a:lnTo>
                  <a:lnTo>
                    <a:pt x="10337" y="25946"/>
                  </a:lnTo>
                  <a:lnTo>
                    <a:pt x="10579" y="25654"/>
                  </a:lnTo>
                  <a:lnTo>
                    <a:pt x="10718" y="25171"/>
                  </a:lnTo>
                  <a:lnTo>
                    <a:pt x="10896" y="24320"/>
                  </a:lnTo>
                  <a:lnTo>
                    <a:pt x="11010" y="24091"/>
                  </a:lnTo>
                  <a:lnTo>
                    <a:pt x="10972" y="25107"/>
                  </a:lnTo>
                  <a:lnTo>
                    <a:pt x="11188" y="25107"/>
                  </a:lnTo>
                  <a:lnTo>
                    <a:pt x="11772" y="24320"/>
                  </a:lnTo>
                  <a:lnTo>
                    <a:pt x="11874" y="24091"/>
                  </a:lnTo>
                  <a:lnTo>
                    <a:pt x="12204" y="23317"/>
                  </a:lnTo>
                  <a:lnTo>
                    <a:pt x="12319" y="23063"/>
                  </a:lnTo>
                  <a:lnTo>
                    <a:pt x="12585" y="22707"/>
                  </a:lnTo>
                  <a:lnTo>
                    <a:pt x="12903" y="21755"/>
                  </a:lnTo>
                  <a:lnTo>
                    <a:pt x="12992" y="21513"/>
                  </a:lnTo>
                  <a:lnTo>
                    <a:pt x="13208" y="20853"/>
                  </a:lnTo>
                  <a:lnTo>
                    <a:pt x="13258" y="20421"/>
                  </a:lnTo>
                  <a:lnTo>
                    <a:pt x="13081" y="20624"/>
                  </a:lnTo>
                  <a:lnTo>
                    <a:pt x="12827" y="21158"/>
                  </a:lnTo>
                  <a:lnTo>
                    <a:pt x="12712" y="21513"/>
                  </a:lnTo>
                  <a:lnTo>
                    <a:pt x="12827" y="20612"/>
                  </a:lnTo>
                  <a:lnTo>
                    <a:pt x="13360" y="19659"/>
                  </a:lnTo>
                  <a:lnTo>
                    <a:pt x="13449" y="19812"/>
                  </a:lnTo>
                  <a:lnTo>
                    <a:pt x="13512" y="19659"/>
                  </a:lnTo>
                  <a:lnTo>
                    <a:pt x="13614" y="19380"/>
                  </a:lnTo>
                  <a:lnTo>
                    <a:pt x="13919" y="18326"/>
                  </a:lnTo>
                  <a:lnTo>
                    <a:pt x="14185" y="17043"/>
                  </a:lnTo>
                  <a:close/>
                </a:path>
                <a:path w="137795" h="217170">
                  <a:moveTo>
                    <a:pt x="15062" y="49174"/>
                  </a:moveTo>
                  <a:lnTo>
                    <a:pt x="15011" y="49022"/>
                  </a:lnTo>
                  <a:lnTo>
                    <a:pt x="14973" y="48869"/>
                  </a:lnTo>
                  <a:lnTo>
                    <a:pt x="14846" y="48793"/>
                  </a:lnTo>
                  <a:lnTo>
                    <a:pt x="14782" y="48653"/>
                  </a:lnTo>
                  <a:lnTo>
                    <a:pt x="14579" y="48679"/>
                  </a:lnTo>
                  <a:lnTo>
                    <a:pt x="14376" y="48856"/>
                  </a:lnTo>
                  <a:lnTo>
                    <a:pt x="14312" y="49022"/>
                  </a:lnTo>
                  <a:lnTo>
                    <a:pt x="14300" y="49174"/>
                  </a:lnTo>
                  <a:lnTo>
                    <a:pt x="14274" y="49403"/>
                  </a:lnTo>
                  <a:lnTo>
                    <a:pt x="14338" y="50139"/>
                  </a:lnTo>
                  <a:lnTo>
                    <a:pt x="14439" y="50380"/>
                  </a:lnTo>
                  <a:lnTo>
                    <a:pt x="14566" y="50609"/>
                  </a:lnTo>
                  <a:lnTo>
                    <a:pt x="14693" y="50419"/>
                  </a:lnTo>
                  <a:lnTo>
                    <a:pt x="14833" y="50165"/>
                  </a:lnTo>
                  <a:lnTo>
                    <a:pt x="15024" y="49657"/>
                  </a:lnTo>
                  <a:lnTo>
                    <a:pt x="15024" y="49403"/>
                  </a:lnTo>
                  <a:lnTo>
                    <a:pt x="15062" y="49174"/>
                  </a:lnTo>
                  <a:close/>
                </a:path>
                <a:path w="137795" h="217170">
                  <a:moveTo>
                    <a:pt x="15443" y="5562"/>
                  </a:moveTo>
                  <a:lnTo>
                    <a:pt x="15417" y="4711"/>
                  </a:lnTo>
                  <a:lnTo>
                    <a:pt x="15240" y="4813"/>
                  </a:lnTo>
                  <a:lnTo>
                    <a:pt x="15087" y="5092"/>
                  </a:lnTo>
                  <a:lnTo>
                    <a:pt x="14782" y="5562"/>
                  </a:lnTo>
                  <a:lnTo>
                    <a:pt x="14427" y="6045"/>
                  </a:lnTo>
                  <a:lnTo>
                    <a:pt x="14274" y="6032"/>
                  </a:lnTo>
                  <a:lnTo>
                    <a:pt x="14109" y="6032"/>
                  </a:lnTo>
                  <a:lnTo>
                    <a:pt x="13919" y="6057"/>
                  </a:lnTo>
                  <a:lnTo>
                    <a:pt x="13741" y="6388"/>
                  </a:lnTo>
                  <a:lnTo>
                    <a:pt x="13665" y="6921"/>
                  </a:lnTo>
                  <a:lnTo>
                    <a:pt x="13893" y="6870"/>
                  </a:lnTo>
                  <a:lnTo>
                    <a:pt x="13576" y="7251"/>
                  </a:lnTo>
                  <a:lnTo>
                    <a:pt x="13309" y="7543"/>
                  </a:lnTo>
                  <a:lnTo>
                    <a:pt x="12814" y="8026"/>
                  </a:lnTo>
                  <a:lnTo>
                    <a:pt x="12661" y="8407"/>
                  </a:lnTo>
                  <a:lnTo>
                    <a:pt x="12573" y="9334"/>
                  </a:lnTo>
                  <a:lnTo>
                    <a:pt x="12712" y="9283"/>
                  </a:lnTo>
                  <a:lnTo>
                    <a:pt x="12915" y="9283"/>
                  </a:lnTo>
                  <a:lnTo>
                    <a:pt x="13106" y="9105"/>
                  </a:lnTo>
                  <a:lnTo>
                    <a:pt x="13271" y="8902"/>
                  </a:lnTo>
                  <a:lnTo>
                    <a:pt x="13474" y="8877"/>
                  </a:lnTo>
                  <a:lnTo>
                    <a:pt x="13817" y="8407"/>
                  </a:lnTo>
                  <a:lnTo>
                    <a:pt x="14033" y="7607"/>
                  </a:lnTo>
                  <a:lnTo>
                    <a:pt x="14160" y="7658"/>
                  </a:lnTo>
                  <a:lnTo>
                    <a:pt x="14325" y="7543"/>
                  </a:lnTo>
                  <a:lnTo>
                    <a:pt x="14528" y="7251"/>
                  </a:lnTo>
                  <a:lnTo>
                    <a:pt x="14630" y="6870"/>
                  </a:lnTo>
                  <a:lnTo>
                    <a:pt x="14693" y="6743"/>
                  </a:lnTo>
                  <a:lnTo>
                    <a:pt x="14973" y="6667"/>
                  </a:lnTo>
                  <a:lnTo>
                    <a:pt x="14998" y="6489"/>
                  </a:lnTo>
                  <a:lnTo>
                    <a:pt x="15290" y="6045"/>
                  </a:lnTo>
                  <a:lnTo>
                    <a:pt x="15443" y="5562"/>
                  </a:lnTo>
                  <a:close/>
                </a:path>
                <a:path w="137795" h="217170">
                  <a:moveTo>
                    <a:pt x="15633" y="47256"/>
                  </a:moveTo>
                  <a:lnTo>
                    <a:pt x="15621" y="46901"/>
                  </a:lnTo>
                  <a:lnTo>
                    <a:pt x="15417" y="46609"/>
                  </a:lnTo>
                  <a:lnTo>
                    <a:pt x="15265" y="46621"/>
                  </a:lnTo>
                  <a:lnTo>
                    <a:pt x="15024" y="46964"/>
                  </a:lnTo>
                  <a:lnTo>
                    <a:pt x="15024" y="47142"/>
                  </a:lnTo>
                  <a:lnTo>
                    <a:pt x="15049" y="47320"/>
                  </a:lnTo>
                  <a:lnTo>
                    <a:pt x="15176" y="47726"/>
                  </a:lnTo>
                  <a:lnTo>
                    <a:pt x="15417" y="47548"/>
                  </a:lnTo>
                  <a:lnTo>
                    <a:pt x="15633" y="47256"/>
                  </a:lnTo>
                  <a:close/>
                </a:path>
                <a:path w="137795" h="217170">
                  <a:moveTo>
                    <a:pt x="15811" y="7226"/>
                  </a:moveTo>
                  <a:lnTo>
                    <a:pt x="15684" y="7188"/>
                  </a:lnTo>
                  <a:lnTo>
                    <a:pt x="15455" y="7404"/>
                  </a:lnTo>
                  <a:lnTo>
                    <a:pt x="15138" y="8534"/>
                  </a:lnTo>
                  <a:lnTo>
                    <a:pt x="14973" y="9194"/>
                  </a:lnTo>
                  <a:lnTo>
                    <a:pt x="14922" y="9359"/>
                  </a:lnTo>
                  <a:lnTo>
                    <a:pt x="15100" y="9334"/>
                  </a:lnTo>
                  <a:lnTo>
                    <a:pt x="15278" y="9639"/>
                  </a:lnTo>
                  <a:lnTo>
                    <a:pt x="15621" y="8674"/>
                  </a:lnTo>
                  <a:lnTo>
                    <a:pt x="15633" y="8509"/>
                  </a:lnTo>
                  <a:lnTo>
                    <a:pt x="15684" y="8077"/>
                  </a:lnTo>
                  <a:lnTo>
                    <a:pt x="15709" y="7658"/>
                  </a:lnTo>
                  <a:lnTo>
                    <a:pt x="15811" y="7226"/>
                  </a:lnTo>
                  <a:close/>
                </a:path>
                <a:path w="137795" h="217170">
                  <a:moveTo>
                    <a:pt x="15900" y="48729"/>
                  </a:moveTo>
                  <a:lnTo>
                    <a:pt x="15773" y="48183"/>
                  </a:lnTo>
                  <a:lnTo>
                    <a:pt x="15697" y="47980"/>
                  </a:lnTo>
                  <a:lnTo>
                    <a:pt x="15633" y="47790"/>
                  </a:lnTo>
                  <a:lnTo>
                    <a:pt x="15557" y="47612"/>
                  </a:lnTo>
                  <a:lnTo>
                    <a:pt x="15392" y="47713"/>
                  </a:lnTo>
                  <a:lnTo>
                    <a:pt x="15367" y="47840"/>
                  </a:lnTo>
                  <a:lnTo>
                    <a:pt x="15354" y="47967"/>
                  </a:lnTo>
                  <a:lnTo>
                    <a:pt x="15252" y="48323"/>
                  </a:lnTo>
                  <a:lnTo>
                    <a:pt x="15201" y="48856"/>
                  </a:lnTo>
                  <a:lnTo>
                    <a:pt x="15405" y="49123"/>
                  </a:lnTo>
                  <a:lnTo>
                    <a:pt x="15633" y="49212"/>
                  </a:lnTo>
                  <a:lnTo>
                    <a:pt x="15798" y="49288"/>
                  </a:lnTo>
                  <a:lnTo>
                    <a:pt x="15900" y="49123"/>
                  </a:lnTo>
                  <a:lnTo>
                    <a:pt x="15900" y="48729"/>
                  </a:lnTo>
                  <a:close/>
                </a:path>
                <a:path w="137795" h="217170">
                  <a:moveTo>
                    <a:pt x="17259" y="9613"/>
                  </a:moveTo>
                  <a:lnTo>
                    <a:pt x="17005" y="9690"/>
                  </a:lnTo>
                  <a:lnTo>
                    <a:pt x="16891" y="9817"/>
                  </a:lnTo>
                  <a:lnTo>
                    <a:pt x="16598" y="10248"/>
                  </a:lnTo>
                  <a:lnTo>
                    <a:pt x="16598" y="9715"/>
                  </a:lnTo>
                  <a:lnTo>
                    <a:pt x="16332" y="9994"/>
                  </a:lnTo>
                  <a:lnTo>
                    <a:pt x="16040" y="10172"/>
                  </a:lnTo>
                  <a:lnTo>
                    <a:pt x="15875" y="10477"/>
                  </a:lnTo>
                  <a:lnTo>
                    <a:pt x="15570" y="11671"/>
                  </a:lnTo>
                  <a:lnTo>
                    <a:pt x="15519" y="10909"/>
                  </a:lnTo>
                  <a:lnTo>
                    <a:pt x="15392" y="10858"/>
                  </a:lnTo>
                  <a:lnTo>
                    <a:pt x="15214" y="10909"/>
                  </a:lnTo>
                  <a:lnTo>
                    <a:pt x="14719" y="12433"/>
                  </a:lnTo>
                  <a:lnTo>
                    <a:pt x="14681" y="12585"/>
                  </a:lnTo>
                  <a:lnTo>
                    <a:pt x="14808" y="10185"/>
                  </a:lnTo>
                  <a:lnTo>
                    <a:pt x="14528" y="10642"/>
                  </a:lnTo>
                  <a:lnTo>
                    <a:pt x="13830" y="12039"/>
                  </a:lnTo>
                  <a:lnTo>
                    <a:pt x="13817" y="13868"/>
                  </a:lnTo>
                  <a:lnTo>
                    <a:pt x="14262" y="13500"/>
                  </a:lnTo>
                  <a:lnTo>
                    <a:pt x="14414" y="13449"/>
                  </a:lnTo>
                  <a:lnTo>
                    <a:pt x="14389" y="13766"/>
                  </a:lnTo>
                  <a:lnTo>
                    <a:pt x="14262" y="14300"/>
                  </a:lnTo>
                  <a:lnTo>
                    <a:pt x="14173" y="14566"/>
                  </a:lnTo>
                  <a:lnTo>
                    <a:pt x="14058" y="15125"/>
                  </a:lnTo>
                  <a:lnTo>
                    <a:pt x="14338" y="15011"/>
                  </a:lnTo>
                  <a:lnTo>
                    <a:pt x="14490" y="14986"/>
                  </a:lnTo>
                  <a:lnTo>
                    <a:pt x="15100" y="14859"/>
                  </a:lnTo>
                  <a:lnTo>
                    <a:pt x="15278" y="14566"/>
                  </a:lnTo>
                  <a:lnTo>
                    <a:pt x="15405" y="14300"/>
                  </a:lnTo>
                  <a:lnTo>
                    <a:pt x="15684" y="13843"/>
                  </a:lnTo>
                  <a:lnTo>
                    <a:pt x="17183" y="10248"/>
                  </a:lnTo>
                  <a:lnTo>
                    <a:pt x="17259" y="9613"/>
                  </a:lnTo>
                  <a:close/>
                </a:path>
                <a:path w="137795" h="217170">
                  <a:moveTo>
                    <a:pt x="17284" y="50914"/>
                  </a:moveTo>
                  <a:lnTo>
                    <a:pt x="17259" y="50596"/>
                  </a:lnTo>
                  <a:lnTo>
                    <a:pt x="17081" y="50126"/>
                  </a:lnTo>
                  <a:lnTo>
                    <a:pt x="16903" y="50330"/>
                  </a:lnTo>
                  <a:lnTo>
                    <a:pt x="16776" y="50419"/>
                  </a:lnTo>
                  <a:lnTo>
                    <a:pt x="16700" y="50660"/>
                  </a:lnTo>
                  <a:lnTo>
                    <a:pt x="16751" y="50876"/>
                  </a:lnTo>
                  <a:lnTo>
                    <a:pt x="16916" y="51358"/>
                  </a:lnTo>
                  <a:lnTo>
                    <a:pt x="17106" y="51142"/>
                  </a:lnTo>
                  <a:lnTo>
                    <a:pt x="17284" y="50914"/>
                  </a:lnTo>
                  <a:close/>
                </a:path>
                <a:path w="137795" h="217170">
                  <a:moveTo>
                    <a:pt x="18707" y="31496"/>
                  </a:moveTo>
                  <a:lnTo>
                    <a:pt x="18630" y="31305"/>
                  </a:lnTo>
                  <a:lnTo>
                    <a:pt x="18503" y="31483"/>
                  </a:lnTo>
                  <a:lnTo>
                    <a:pt x="18389" y="31699"/>
                  </a:lnTo>
                  <a:lnTo>
                    <a:pt x="18275" y="31915"/>
                  </a:lnTo>
                  <a:lnTo>
                    <a:pt x="18173" y="32245"/>
                  </a:lnTo>
                  <a:lnTo>
                    <a:pt x="17970" y="32626"/>
                  </a:lnTo>
                  <a:lnTo>
                    <a:pt x="17856" y="33616"/>
                  </a:lnTo>
                  <a:lnTo>
                    <a:pt x="17995" y="33604"/>
                  </a:lnTo>
                  <a:lnTo>
                    <a:pt x="18275" y="33477"/>
                  </a:lnTo>
                  <a:lnTo>
                    <a:pt x="18249" y="33032"/>
                  </a:lnTo>
                  <a:lnTo>
                    <a:pt x="18249" y="32524"/>
                  </a:lnTo>
                  <a:lnTo>
                    <a:pt x="18376" y="32562"/>
                  </a:lnTo>
                  <a:lnTo>
                    <a:pt x="18465" y="32397"/>
                  </a:lnTo>
                  <a:lnTo>
                    <a:pt x="18669" y="32029"/>
                  </a:lnTo>
                  <a:lnTo>
                    <a:pt x="18681" y="31838"/>
                  </a:lnTo>
                  <a:lnTo>
                    <a:pt x="18681" y="31673"/>
                  </a:lnTo>
                  <a:lnTo>
                    <a:pt x="18707" y="31496"/>
                  </a:lnTo>
                  <a:close/>
                </a:path>
                <a:path w="137795" h="217170">
                  <a:moveTo>
                    <a:pt x="19329" y="3962"/>
                  </a:moveTo>
                  <a:lnTo>
                    <a:pt x="19202" y="3606"/>
                  </a:lnTo>
                  <a:lnTo>
                    <a:pt x="19050" y="3187"/>
                  </a:lnTo>
                  <a:lnTo>
                    <a:pt x="18707" y="3606"/>
                  </a:lnTo>
                  <a:lnTo>
                    <a:pt x="18681" y="2882"/>
                  </a:lnTo>
                  <a:lnTo>
                    <a:pt x="18516" y="2895"/>
                  </a:lnTo>
                  <a:lnTo>
                    <a:pt x="18059" y="3022"/>
                  </a:lnTo>
                  <a:lnTo>
                    <a:pt x="17678" y="3594"/>
                  </a:lnTo>
                  <a:lnTo>
                    <a:pt x="17284" y="5080"/>
                  </a:lnTo>
                  <a:lnTo>
                    <a:pt x="17640" y="4622"/>
                  </a:lnTo>
                  <a:lnTo>
                    <a:pt x="17551" y="4914"/>
                  </a:lnTo>
                  <a:lnTo>
                    <a:pt x="17500" y="5219"/>
                  </a:lnTo>
                  <a:lnTo>
                    <a:pt x="17386" y="5499"/>
                  </a:lnTo>
                  <a:lnTo>
                    <a:pt x="17259" y="6502"/>
                  </a:lnTo>
                  <a:lnTo>
                    <a:pt x="17526" y="6362"/>
                  </a:lnTo>
                  <a:lnTo>
                    <a:pt x="17754" y="6311"/>
                  </a:lnTo>
                  <a:lnTo>
                    <a:pt x="17818" y="6731"/>
                  </a:lnTo>
                  <a:lnTo>
                    <a:pt x="18059" y="6934"/>
                  </a:lnTo>
                  <a:lnTo>
                    <a:pt x="18249" y="6896"/>
                  </a:lnTo>
                  <a:lnTo>
                    <a:pt x="18567" y="6311"/>
                  </a:lnTo>
                  <a:lnTo>
                    <a:pt x="18745" y="6121"/>
                  </a:lnTo>
                  <a:lnTo>
                    <a:pt x="19215" y="4622"/>
                  </a:lnTo>
                  <a:lnTo>
                    <a:pt x="19329" y="3962"/>
                  </a:lnTo>
                  <a:close/>
                </a:path>
                <a:path w="137795" h="217170">
                  <a:moveTo>
                    <a:pt x="19951" y="28143"/>
                  </a:moveTo>
                  <a:lnTo>
                    <a:pt x="19913" y="27393"/>
                  </a:lnTo>
                  <a:lnTo>
                    <a:pt x="19735" y="27851"/>
                  </a:lnTo>
                  <a:lnTo>
                    <a:pt x="19481" y="28143"/>
                  </a:lnTo>
                  <a:lnTo>
                    <a:pt x="19291" y="28575"/>
                  </a:lnTo>
                  <a:lnTo>
                    <a:pt x="19265" y="28803"/>
                  </a:lnTo>
                  <a:lnTo>
                    <a:pt x="18961" y="29565"/>
                  </a:lnTo>
                  <a:lnTo>
                    <a:pt x="18821" y="29806"/>
                  </a:lnTo>
                  <a:lnTo>
                    <a:pt x="18669" y="30010"/>
                  </a:lnTo>
                  <a:lnTo>
                    <a:pt x="18554" y="30226"/>
                  </a:lnTo>
                  <a:lnTo>
                    <a:pt x="18427" y="30530"/>
                  </a:lnTo>
                  <a:lnTo>
                    <a:pt x="18351" y="31457"/>
                  </a:lnTo>
                  <a:lnTo>
                    <a:pt x="18567" y="31115"/>
                  </a:lnTo>
                  <a:lnTo>
                    <a:pt x="18681" y="30848"/>
                  </a:lnTo>
                  <a:lnTo>
                    <a:pt x="18859" y="30632"/>
                  </a:lnTo>
                  <a:lnTo>
                    <a:pt x="19138" y="30340"/>
                  </a:lnTo>
                  <a:lnTo>
                    <a:pt x="19253" y="30010"/>
                  </a:lnTo>
                  <a:lnTo>
                    <a:pt x="19494" y="29146"/>
                  </a:lnTo>
                  <a:lnTo>
                    <a:pt x="19773" y="28575"/>
                  </a:lnTo>
                  <a:lnTo>
                    <a:pt x="19951" y="28143"/>
                  </a:lnTo>
                  <a:close/>
                </a:path>
                <a:path w="137795" h="217170">
                  <a:moveTo>
                    <a:pt x="20447" y="28143"/>
                  </a:moveTo>
                  <a:lnTo>
                    <a:pt x="20129" y="28587"/>
                  </a:lnTo>
                  <a:lnTo>
                    <a:pt x="20053" y="28829"/>
                  </a:lnTo>
                  <a:lnTo>
                    <a:pt x="19900" y="29578"/>
                  </a:lnTo>
                  <a:lnTo>
                    <a:pt x="20142" y="29730"/>
                  </a:lnTo>
                  <a:lnTo>
                    <a:pt x="20269" y="29387"/>
                  </a:lnTo>
                  <a:lnTo>
                    <a:pt x="20408" y="28829"/>
                  </a:lnTo>
                  <a:lnTo>
                    <a:pt x="20447" y="28143"/>
                  </a:lnTo>
                  <a:close/>
                </a:path>
                <a:path w="137795" h="217170">
                  <a:moveTo>
                    <a:pt x="20599" y="32626"/>
                  </a:moveTo>
                  <a:lnTo>
                    <a:pt x="20523" y="31330"/>
                  </a:lnTo>
                  <a:lnTo>
                    <a:pt x="20193" y="31559"/>
                  </a:lnTo>
                  <a:lnTo>
                    <a:pt x="20053" y="31559"/>
                  </a:lnTo>
                  <a:lnTo>
                    <a:pt x="19519" y="31978"/>
                  </a:lnTo>
                  <a:lnTo>
                    <a:pt x="18707" y="34124"/>
                  </a:lnTo>
                  <a:lnTo>
                    <a:pt x="18440" y="34963"/>
                  </a:lnTo>
                  <a:lnTo>
                    <a:pt x="18516" y="35966"/>
                  </a:lnTo>
                  <a:lnTo>
                    <a:pt x="19354" y="35636"/>
                  </a:lnTo>
                  <a:lnTo>
                    <a:pt x="19888" y="35280"/>
                  </a:lnTo>
                  <a:lnTo>
                    <a:pt x="20307" y="33705"/>
                  </a:lnTo>
                  <a:lnTo>
                    <a:pt x="20421" y="33172"/>
                  </a:lnTo>
                  <a:lnTo>
                    <a:pt x="20599" y="32626"/>
                  </a:lnTo>
                  <a:close/>
                </a:path>
                <a:path w="137795" h="217170">
                  <a:moveTo>
                    <a:pt x="20955" y="4305"/>
                  </a:moveTo>
                  <a:lnTo>
                    <a:pt x="20561" y="3898"/>
                  </a:lnTo>
                  <a:lnTo>
                    <a:pt x="20561" y="3403"/>
                  </a:lnTo>
                  <a:lnTo>
                    <a:pt x="20104" y="3606"/>
                  </a:lnTo>
                  <a:lnTo>
                    <a:pt x="19900" y="4038"/>
                  </a:lnTo>
                  <a:lnTo>
                    <a:pt x="19558" y="5130"/>
                  </a:lnTo>
                  <a:lnTo>
                    <a:pt x="19316" y="6121"/>
                  </a:lnTo>
                  <a:lnTo>
                    <a:pt x="19240" y="7277"/>
                  </a:lnTo>
                  <a:lnTo>
                    <a:pt x="19354" y="7531"/>
                  </a:lnTo>
                  <a:lnTo>
                    <a:pt x="19697" y="7416"/>
                  </a:lnTo>
                  <a:lnTo>
                    <a:pt x="19939" y="7543"/>
                  </a:lnTo>
                  <a:lnTo>
                    <a:pt x="20243" y="7416"/>
                  </a:lnTo>
                  <a:lnTo>
                    <a:pt x="20624" y="6540"/>
                  </a:lnTo>
                  <a:lnTo>
                    <a:pt x="20510" y="6299"/>
                  </a:lnTo>
                  <a:lnTo>
                    <a:pt x="20383" y="6451"/>
                  </a:lnTo>
                  <a:lnTo>
                    <a:pt x="20091" y="6350"/>
                  </a:lnTo>
                  <a:lnTo>
                    <a:pt x="20218" y="6121"/>
                  </a:lnTo>
                  <a:lnTo>
                    <a:pt x="20320" y="5880"/>
                  </a:lnTo>
                  <a:lnTo>
                    <a:pt x="20497" y="5651"/>
                  </a:lnTo>
                  <a:lnTo>
                    <a:pt x="20866" y="4813"/>
                  </a:lnTo>
                  <a:lnTo>
                    <a:pt x="20955" y="4305"/>
                  </a:lnTo>
                  <a:close/>
                </a:path>
                <a:path w="137795" h="217170">
                  <a:moveTo>
                    <a:pt x="21158" y="56642"/>
                  </a:moveTo>
                  <a:lnTo>
                    <a:pt x="21082" y="55854"/>
                  </a:lnTo>
                  <a:lnTo>
                    <a:pt x="20904" y="55880"/>
                  </a:lnTo>
                  <a:lnTo>
                    <a:pt x="20662" y="56705"/>
                  </a:lnTo>
                  <a:lnTo>
                    <a:pt x="20396" y="57365"/>
                  </a:lnTo>
                  <a:lnTo>
                    <a:pt x="20396" y="57823"/>
                  </a:lnTo>
                  <a:lnTo>
                    <a:pt x="20612" y="58153"/>
                  </a:lnTo>
                  <a:lnTo>
                    <a:pt x="20891" y="57721"/>
                  </a:lnTo>
                  <a:lnTo>
                    <a:pt x="20967" y="57492"/>
                  </a:lnTo>
                  <a:lnTo>
                    <a:pt x="21158" y="56642"/>
                  </a:lnTo>
                  <a:close/>
                </a:path>
                <a:path w="137795" h="217170">
                  <a:moveTo>
                    <a:pt x="21602" y="520"/>
                  </a:moveTo>
                  <a:lnTo>
                    <a:pt x="21564" y="368"/>
                  </a:lnTo>
                  <a:lnTo>
                    <a:pt x="21450" y="0"/>
                  </a:lnTo>
                  <a:lnTo>
                    <a:pt x="21310" y="25"/>
                  </a:lnTo>
                  <a:lnTo>
                    <a:pt x="20777" y="1066"/>
                  </a:lnTo>
                  <a:lnTo>
                    <a:pt x="20916" y="1016"/>
                  </a:lnTo>
                  <a:lnTo>
                    <a:pt x="20866" y="1879"/>
                  </a:lnTo>
                  <a:lnTo>
                    <a:pt x="21361" y="1308"/>
                  </a:lnTo>
                  <a:lnTo>
                    <a:pt x="21602" y="584"/>
                  </a:lnTo>
                  <a:close/>
                </a:path>
                <a:path w="137795" h="217170">
                  <a:moveTo>
                    <a:pt x="22110" y="6184"/>
                  </a:moveTo>
                  <a:lnTo>
                    <a:pt x="21907" y="5829"/>
                  </a:lnTo>
                  <a:lnTo>
                    <a:pt x="21602" y="5943"/>
                  </a:lnTo>
                  <a:lnTo>
                    <a:pt x="21361" y="6743"/>
                  </a:lnTo>
                  <a:lnTo>
                    <a:pt x="21234" y="6921"/>
                  </a:lnTo>
                  <a:lnTo>
                    <a:pt x="20789" y="8115"/>
                  </a:lnTo>
                  <a:lnTo>
                    <a:pt x="20942" y="7912"/>
                  </a:lnTo>
                  <a:lnTo>
                    <a:pt x="21082" y="7810"/>
                  </a:lnTo>
                  <a:lnTo>
                    <a:pt x="21259" y="7785"/>
                  </a:lnTo>
                  <a:lnTo>
                    <a:pt x="21488" y="7670"/>
                  </a:lnTo>
                  <a:lnTo>
                    <a:pt x="22110" y="6184"/>
                  </a:lnTo>
                  <a:close/>
                </a:path>
                <a:path w="137795" h="217170">
                  <a:moveTo>
                    <a:pt x="24472" y="51689"/>
                  </a:moveTo>
                  <a:lnTo>
                    <a:pt x="24053" y="50165"/>
                  </a:lnTo>
                  <a:lnTo>
                    <a:pt x="23977" y="50292"/>
                  </a:lnTo>
                  <a:lnTo>
                    <a:pt x="23977" y="50558"/>
                  </a:lnTo>
                  <a:lnTo>
                    <a:pt x="23990" y="50761"/>
                  </a:lnTo>
                  <a:lnTo>
                    <a:pt x="24003" y="50939"/>
                  </a:lnTo>
                  <a:lnTo>
                    <a:pt x="24003" y="51142"/>
                  </a:lnTo>
                  <a:lnTo>
                    <a:pt x="23698" y="51358"/>
                  </a:lnTo>
                  <a:lnTo>
                    <a:pt x="23698" y="51638"/>
                  </a:lnTo>
                  <a:lnTo>
                    <a:pt x="23723" y="52463"/>
                  </a:lnTo>
                  <a:lnTo>
                    <a:pt x="24104" y="52463"/>
                  </a:lnTo>
                  <a:lnTo>
                    <a:pt x="24244" y="52298"/>
                  </a:lnTo>
                  <a:lnTo>
                    <a:pt x="24295" y="52171"/>
                  </a:lnTo>
                  <a:lnTo>
                    <a:pt x="24472" y="51689"/>
                  </a:lnTo>
                  <a:close/>
                </a:path>
                <a:path w="137795" h="217170">
                  <a:moveTo>
                    <a:pt x="25222" y="96481"/>
                  </a:moveTo>
                  <a:lnTo>
                    <a:pt x="25196" y="96202"/>
                  </a:lnTo>
                  <a:lnTo>
                    <a:pt x="25082" y="95516"/>
                  </a:lnTo>
                  <a:lnTo>
                    <a:pt x="23812" y="94411"/>
                  </a:lnTo>
                  <a:lnTo>
                    <a:pt x="23482" y="94221"/>
                  </a:lnTo>
                  <a:lnTo>
                    <a:pt x="23177" y="93980"/>
                  </a:lnTo>
                  <a:lnTo>
                    <a:pt x="22745" y="93992"/>
                  </a:lnTo>
                  <a:lnTo>
                    <a:pt x="22402" y="93980"/>
                  </a:lnTo>
                  <a:lnTo>
                    <a:pt x="22098" y="93916"/>
                  </a:lnTo>
                  <a:lnTo>
                    <a:pt x="21958" y="94005"/>
                  </a:lnTo>
                  <a:lnTo>
                    <a:pt x="21780" y="94373"/>
                  </a:lnTo>
                  <a:lnTo>
                    <a:pt x="21818" y="94691"/>
                  </a:lnTo>
                  <a:lnTo>
                    <a:pt x="22148" y="95046"/>
                  </a:lnTo>
                  <a:lnTo>
                    <a:pt x="22466" y="95300"/>
                  </a:lnTo>
                  <a:lnTo>
                    <a:pt x="22644" y="95770"/>
                  </a:lnTo>
                  <a:lnTo>
                    <a:pt x="22999" y="96443"/>
                  </a:lnTo>
                  <a:lnTo>
                    <a:pt x="23190" y="96659"/>
                  </a:lnTo>
                  <a:lnTo>
                    <a:pt x="23685" y="96951"/>
                  </a:lnTo>
                  <a:lnTo>
                    <a:pt x="24269" y="96812"/>
                  </a:lnTo>
                  <a:lnTo>
                    <a:pt x="24676" y="96901"/>
                  </a:lnTo>
                  <a:lnTo>
                    <a:pt x="25031" y="96901"/>
                  </a:lnTo>
                  <a:lnTo>
                    <a:pt x="25222" y="96481"/>
                  </a:lnTo>
                  <a:close/>
                </a:path>
                <a:path w="137795" h="217170">
                  <a:moveTo>
                    <a:pt x="25501" y="106629"/>
                  </a:moveTo>
                  <a:lnTo>
                    <a:pt x="25349" y="106197"/>
                  </a:lnTo>
                  <a:lnTo>
                    <a:pt x="25057" y="105879"/>
                  </a:lnTo>
                  <a:lnTo>
                    <a:pt x="24574" y="106108"/>
                  </a:lnTo>
                  <a:lnTo>
                    <a:pt x="23901" y="106375"/>
                  </a:lnTo>
                  <a:lnTo>
                    <a:pt x="23634" y="106426"/>
                  </a:lnTo>
                  <a:lnTo>
                    <a:pt x="23507" y="106464"/>
                  </a:lnTo>
                  <a:lnTo>
                    <a:pt x="23253" y="106413"/>
                  </a:lnTo>
                  <a:lnTo>
                    <a:pt x="22974" y="106172"/>
                  </a:lnTo>
                  <a:lnTo>
                    <a:pt x="22910" y="105956"/>
                  </a:lnTo>
                  <a:lnTo>
                    <a:pt x="22923" y="105664"/>
                  </a:lnTo>
                  <a:lnTo>
                    <a:pt x="22872" y="105105"/>
                  </a:lnTo>
                  <a:lnTo>
                    <a:pt x="22682" y="104876"/>
                  </a:lnTo>
                  <a:lnTo>
                    <a:pt x="22453" y="105397"/>
                  </a:lnTo>
                  <a:lnTo>
                    <a:pt x="22364" y="105625"/>
                  </a:lnTo>
                  <a:lnTo>
                    <a:pt x="22123" y="106057"/>
                  </a:lnTo>
                  <a:lnTo>
                    <a:pt x="22352" y="106705"/>
                  </a:lnTo>
                  <a:lnTo>
                    <a:pt x="22491" y="107073"/>
                  </a:lnTo>
                  <a:lnTo>
                    <a:pt x="22644" y="107276"/>
                  </a:lnTo>
                  <a:lnTo>
                    <a:pt x="22733" y="107518"/>
                  </a:lnTo>
                  <a:lnTo>
                    <a:pt x="22923" y="108089"/>
                  </a:lnTo>
                  <a:lnTo>
                    <a:pt x="23266" y="108292"/>
                  </a:lnTo>
                  <a:lnTo>
                    <a:pt x="23431" y="108242"/>
                  </a:lnTo>
                  <a:lnTo>
                    <a:pt x="23837" y="108483"/>
                  </a:lnTo>
                  <a:lnTo>
                    <a:pt x="24091" y="108204"/>
                  </a:lnTo>
                  <a:lnTo>
                    <a:pt x="24295" y="108559"/>
                  </a:lnTo>
                  <a:lnTo>
                    <a:pt x="24511" y="108864"/>
                  </a:lnTo>
                  <a:lnTo>
                    <a:pt x="24726" y="109080"/>
                  </a:lnTo>
                  <a:lnTo>
                    <a:pt x="24841" y="108927"/>
                  </a:lnTo>
                  <a:lnTo>
                    <a:pt x="24968" y="108839"/>
                  </a:lnTo>
                  <a:lnTo>
                    <a:pt x="25057" y="108356"/>
                  </a:lnTo>
                  <a:lnTo>
                    <a:pt x="24993" y="108064"/>
                  </a:lnTo>
                  <a:lnTo>
                    <a:pt x="24955" y="107911"/>
                  </a:lnTo>
                  <a:lnTo>
                    <a:pt x="24968" y="107619"/>
                  </a:lnTo>
                  <a:lnTo>
                    <a:pt x="25057" y="107327"/>
                  </a:lnTo>
                  <a:lnTo>
                    <a:pt x="25247" y="107073"/>
                  </a:lnTo>
                  <a:lnTo>
                    <a:pt x="25412" y="106819"/>
                  </a:lnTo>
                  <a:lnTo>
                    <a:pt x="25501" y="106629"/>
                  </a:lnTo>
                  <a:close/>
                </a:path>
                <a:path w="137795" h="217170">
                  <a:moveTo>
                    <a:pt x="25781" y="101828"/>
                  </a:moveTo>
                  <a:lnTo>
                    <a:pt x="25768" y="101511"/>
                  </a:lnTo>
                  <a:lnTo>
                    <a:pt x="25628" y="101269"/>
                  </a:lnTo>
                  <a:lnTo>
                    <a:pt x="25387" y="101066"/>
                  </a:lnTo>
                  <a:lnTo>
                    <a:pt x="25260" y="101219"/>
                  </a:lnTo>
                  <a:lnTo>
                    <a:pt x="25069" y="102514"/>
                  </a:lnTo>
                  <a:lnTo>
                    <a:pt x="25044" y="102920"/>
                  </a:lnTo>
                  <a:lnTo>
                    <a:pt x="25107" y="103759"/>
                  </a:lnTo>
                  <a:lnTo>
                    <a:pt x="25476" y="104000"/>
                  </a:lnTo>
                  <a:lnTo>
                    <a:pt x="25539" y="103403"/>
                  </a:lnTo>
                  <a:lnTo>
                    <a:pt x="25527" y="103200"/>
                  </a:lnTo>
                  <a:lnTo>
                    <a:pt x="25641" y="102527"/>
                  </a:lnTo>
                  <a:lnTo>
                    <a:pt x="25781" y="101828"/>
                  </a:lnTo>
                  <a:close/>
                </a:path>
                <a:path w="137795" h="217170">
                  <a:moveTo>
                    <a:pt x="31610" y="162204"/>
                  </a:moveTo>
                  <a:lnTo>
                    <a:pt x="31496" y="158661"/>
                  </a:lnTo>
                  <a:lnTo>
                    <a:pt x="31381" y="158203"/>
                  </a:lnTo>
                  <a:lnTo>
                    <a:pt x="31115" y="158089"/>
                  </a:lnTo>
                  <a:lnTo>
                    <a:pt x="30962" y="158203"/>
                  </a:lnTo>
                  <a:lnTo>
                    <a:pt x="30695" y="158483"/>
                  </a:lnTo>
                  <a:lnTo>
                    <a:pt x="30467" y="158991"/>
                  </a:lnTo>
                  <a:lnTo>
                    <a:pt x="30441" y="160197"/>
                  </a:lnTo>
                  <a:lnTo>
                    <a:pt x="30581" y="161010"/>
                  </a:lnTo>
                  <a:lnTo>
                    <a:pt x="30657" y="161823"/>
                  </a:lnTo>
                  <a:lnTo>
                    <a:pt x="30759" y="162204"/>
                  </a:lnTo>
                  <a:lnTo>
                    <a:pt x="30835" y="162585"/>
                  </a:lnTo>
                  <a:lnTo>
                    <a:pt x="31229" y="162763"/>
                  </a:lnTo>
                  <a:lnTo>
                    <a:pt x="31521" y="162445"/>
                  </a:lnTo>
                  <a:lnTo>
                    <a:pt x="31610" y="162204"/>
                  </a:lnTo>
                  <a:close/>
                </a:path>
                <a:path w="137795" h="217170">
                  <a:moveTo>
                    <a:pt x="32486" y="102196"/>
                  </a:moveTo>
                  <a:lnTo>
                    <a:pt x="32423" y="101930"/>
                  </a:lnTo>
                  <a:lnTo>
                    <a:pt x="32372" y="101790"/>
                  </a:lnTo>
                  <a:lnTo>
                    <a:pt x="32321" y="101574"/>
                  </a:lnTo>
                  <a:lnTo>
                    <a:pt x="32258" y="100990"/>
                  </a:lnTo>
                  <a:lnTo>
                    <a:pt x="32004" y="101015"/>
                  </a:lnTo>
                  <a:lnTo>
                    <a:pt x="32004" y="102006"/>
                  </a:lnTo>
                  <a:lnTo>
                    <a:pt x="32181" y="102425"/>
                  </a:lnTo>
                  <a:lnTo>
                    <a:pt x="32372" y="102476"/>
                  </a:lnTo>
                  <a:lnTo>
                    <a:pt x="32486" y="102196"/>
                  </a:lnTo>
                  <a:close/>
                </a:path>
                <a:path w="137795" h="217170">
                  <a:moveTo>
                    <a:pt x="36652" y="99555"/>
                  </a:moveTo>
                  <a:lnTo>
                    <a:pt x="36233" y="96100"/>
                  </a:lnTo>
                  <a:lnTo>
                    <a:pt x="36106" y="96393"/>
                  </a:lnTo>
                  <a:lnTo>
                    <a:pt x="35941" y="97028"/>
                  </a:lnTo>
                  <a:lnTo>
                    <a:pt x="36004" y="96278"/>
                  </a:lnTo>
                  <a:lnTo>
                    <a:pt x="35928" y="95123"/>
                  </a:lnTo>
                  <a:lnTo>
                    <a:pt x="35737" y="95046"/>
                  </a:lnTo>
                  <a:lnTo>
                    <a:pt x="35585" y="95224"/>
                  </a:lnTo>
                  <a:lnTo>
                    <a:pt x="35496" y="95580"/>
                  </a:lnTo>
                  <a:lnTo>
                    <a:pt x="35369" y="96266"/>
                  </a:lnTo>
                  <a:lnTo>
                    <a:pt x="35433" y="95173"/>
                  </a:lnTo>
                  <a:lnTo>
                    <a:pt x="35636" y="94551"/>
                  </a:lnTo>
                  <a:lnTo>
                    <a:pt x="35534" y="93002"/>
                  </a:lnTo>
                  <a:lnTo>
                    <a:pt x="35344" y="93002"/>
                  </a:lnTo>
                  <a:lnTo>
                    <a:pt x="35242" y="93179"/>
                  </a:lnTo>
                  <a:lnTo>
                    <a:pt x="35140" y="93433"/>
                  </a:lnTo>
                  <a:lnTo>
                    <a:pt x="34937" y="94843"/>
                  </a:lnTo>
                  <a:lnTo>
                    <a:pt x="34848" y="95046"/>
                  </a:lnTo>
                  <a:lnTo>
                    <a:pt x="34759" y="95173"/>
                  </a:lnTo>
                  <a:lnTo>
                    <a:pt x="34734" y="94602"/>
                  </a:lnTo>
                  <a:lnTo>
                    <a:pt x="34836" y="94297"/>
                  </a:lnTo>
                  <a:lnTo>
                    <a:pt x="34886" y="94081"/>
                  </a:lnTo>
                  <a:lnTo>
                    <a:pt x="34925" y="93294"/>
                  </a:lnTo>
                  <a:lnTo>
                    <a:pt x="34759" y="93205"/>
                  </a:lnTo>
                  <a:lnTo>
                    <a:pt x="34683" y="92925"/>
                  </a:lnTo>
                  <a:lnTo>
                    <a:pt x="34950" y="91986"/>
                  </a:lnTo>
                  <a:lnTo>
                    <a:pt x="35052" y="91643"/>
                  </a:lnTo>
                  <a:lnTo>
                    <a:pt x="34963" y="90995"/>
                  </a:lnTo>
                  <a:lnTo>
                    <a:pt x="34823" y="90639"/>
                  </a:lnTo>
                  <a:lnTo>
                    <a:pt x="34671" y="90589"/>
                  </a:lnTo>
                  <a:lnTo>
                    <a:pt x="34353" y="90385"/>
                  </a:lnTo>
                  <a:lnTo>
                    <a:pt x="34061" y="89598"/>
                  </a:lnTo>
                  <a:lnTo>
                    <a:pt x="33858" y="90017"/>
                  </a:lnTo>
                  <a:lnTo>
                    <a:pt x="33959" y="90995"/>
                  </a:lnTo>
                  <a:lnTo>
                    <a:pt x="33756" y="90982"/>
                  </a:lnTo>
                  <a:lnTo>
                    <a:pt x="33578" y="90487"/>
                  </a:lnTo>
                  <a:lnTo>
                    <a:pt x="33350" y="90246"/>
                  </a:lnTo>
                  <a:lnTo>
                    <a:pt x="33172" y="90385"/>
                  </a:lnTo>
                  <a:lnTo>
                    <a:pt x="33058" y="91643"/>
                  </a:lnTo>
                  <a:lnTo>
                    <a:pt x="32969" y="91909"/>
                  </a:lnTo>
                  <a:lnTo>
                    <a:pt x="32804" y="91325"/>
                  </a:lnTo>
                  <a:lnTo>
                    <a:pt x="32778" y="91160"/>
                  </a:lnTo>
                  <a:lnTo>
                    <a:pt x="32461" y="91325"/>
                  </a:lnTo>
                  <a:lnTo>
                    <a:pt x="31940" y="91173"/>
                  </a:lnTo>
                  <a:lnTo>
                    <a:pt x="31965" y="90792"/>
                  </a:lnTo>
                  <a:lnTo>
                    <a:pt x="32080" y="90512"/>
                  </a:lnTo>
                  <a:lnTo>
                    <a:pt x="32283" y="89738"/>
                  </a:lnTo>
                  <a:lnTo>
                    <a:pt x="32283" y="89471"/>
                  </a:lnTo>
                  <a:lnTo>
                    <a:pt x="32207" y="89293"/>
                  </a:lnTo>
                  <a:lnTo>
                    <a:pt x="31940" y="89357"/>
                  </a:lnTo>
                  <a:lnTo>
                    <a:pt x="31813" y="89471"/>
                  </a:lnTo>
                  <a:lnTo>
                    <a:pt x="31648" y="89458"/>
                  </a:lnTo>
                  <a:lnTo>
                    <a:pt x="31508" y="89281"/>
                  </a:lnTo>
                  <a:lnTo>
                    <a:pt x="31394" y="89738"/>
                  </a:lnTo>
                  <a:lnTo>
                    <a:pt x="31191" y="90208"/>
                  </a:lnTo>
                  <a:lnTo>
                    <a:pt x="30861" y="90792"/>
                  </a:lnTo>
                  <a:lnTo>
                    <a:pt x="30962" y="90017"/>
                  </a:lnTo>
                  <a:lnTo>
                    <a:pt x="31165" y="89281"/>
                  </a:lnTo>
                  <a:lnTo>
                    <a:pt x="31292" y="88671"/>
                  </a:lnTo>
                  <a:lnTo>
                    <a:pt x="31407" y="87680"/>
                  </a:lnTo>
                  <a:lnTo>
                    <a:pt x="31648" y="86728"/>
                  </a:lnTo>
                  <a:lnTo>
                    <a:pt x="31864" y="85305"/>
                  </a:lnTo>
                  <a:lnTo>
                    <a:pt x="31559" y="85013"/>
                  </a:lnTo>
                  <a:lnTo>
                    <a:pt x="31724" y="84886"/>
                  </a:lnTo>
                  <a:lnTo>
                    <a:pt x="32131" y="84251"/>
                  </a:lnTo>
                  <a:lnTo>
                    <a:pt x="32156" y="83947"/>
                  </a:lnTo>
                  <a:lnTo>
                    <a:pt x="31991" y="83642"/>
                  </a:lnTo>
                  <a:lnTo>
                    <a:pt x="31521" y="83426"/>
                  </a:lnTo>
                  <a:lnTo>
                    <a:pt x="31076" y="84251"/>
                  </a:lnTo>
                  <a:lnTo>
                    <a:pt x="30949" y="84582"/>
                  </a:lnTo>
                  <a:lnTo>
                    <a:pt x="30518" y="85471"/>
                  </a:lnTo>
                  <a:lnTo>
                    <a:pt x="30137" y="87490"/>
                  </a:lnTo>
                  <a:lnTo>
                    <a:pt x="29781" y="88671"/>
                  </a:lnTo>
                  <a:lnTo>
                    <a:pt x="29425" y="90792"/>
                  </a:lnTo>
                  <a:lnTo>
                    <a:pt x="29298" y="91909"/>
                  </a:lnTo>
                  <a:lnTo>
                    <a:pt x="29197" y="94297"/>
                  </a:lnTo>
                  <a:lnTo>
                    <a:pt x="29070" y="94602"/>
                  </a:lnTo>
                  <a:lnTo>
                    <a:pt x="28981" y="94424"/>
                  </a:lnTo>
                  <a:lnTo>
                    <a:pt x="28752" y="95834"/>
                  </a:lnTo>
                  <a:lnTo>
                    <a:pt x="28663" y="96278"/>
                  </a:lnTo>
                  <a:lnTo>
                    <a:pt x="28562" y="96088"/>
                  </a:lnTo>
                  <a:lnTo>
                    <a:pt x="28384" y="95923"/>
                  </a:lnTo>
                  <a:lnTo>
                    <a:pt x="27901" y="96812"/>
                  </a:lnTo>
                  <a:lnTo>
                    <a:pt x="27965" y="97332"/>
                  </a:lnTo>
                  <a:lnTo>
                    <a:pt x="28041" y="97726"/>
                  </a:lnTo>
                  <a:lnTo>
                    <a:pt x="28460" y="97650"/>
                  </a:lnTo>
                  <a:lnTo>
                    <a:pt x="28130" y="99301"/>
                  </a:lnTo>
                  <a:lnTo>
                    <a:pt x="28016" y="100457"/>
                  </a:lnTo>
                  <a:lnTo>
                    <a:pt x="28143" y="100901"/>
                  </a:lnTo>
                  <a:lnTo>
                    <a:pt x="28536" y="101142"/>
                  </a:lnTo>
                  <a:lnTo>
                    <a:pt x="28854" y="100990"/>
                  </a:lnTo>
                  <a:lnTo>
                    <a:pt x="29210" y="100685"/>
                  </a:lnTo>
                  <a:lnTo>
                    <a:pt x="29489" y="100520"/>
                  </a:lnTo>
                  <a:lnTo>
                    <a:pt x="29679" y="100317"/>
                  </a:lnTo>
                  <a:lnTo>
                    <a:pt x="29832" y="100126"/>
                  </a:lnTo>
                  <a:lnTo>
                    <a:pt x="30099" y="100076"/>
                  </a:lnTo>
                  <a:lnTo>
                    <a:pt x="30327" y="99999"/>
                  </a:lnTo>
                  <a:lnTo>
                    <a:pt x="30607" y="99936"/>
                  </a:lnTo>
                  <a:lnTo>
                    <a:pt x="30924" y="99936"/>
                  </a:lnTo>
                  <a:lnTo>
                    <a:pt x="31534" y="99466"/>
                  </a:lnTo>
                  <a:lnTo>
                    <a:pt x="32105" y="99199"/>
                  </a:lnTo>
                  <a:lnTo>
                    <a:pt x="32181" y="98971"/>
                  </a:lnTo>
                  <a:lnTo>
                    <a:pt x="32270" y="98628"/>
                  </a:lnTo>
                  <a:lnTo>
                    <a:pt x="32499" y="99466"/>
                  </a:lnTo>
                  <a:lnTo>
                    <a:pt x="32677" y="99568"/>
                  </a:lnTo>
                  <a:lnTo>
                    <a:pt x="32842" y="99555"/>
                  </a:lnTo>
                  <a:lnTo>
                    <a:pt x="33070" y="99301"/>
                  </a:lnTo>
                  <a:lnTo>
                    <a:pt x="33235" y="98971"/>
                  </a:lnTo>
                  <a:lnTo>
                    <a:pt x="32969" y="100114"/>
                  </a:lnTo>
                  <a:lnTo>
                    <a:pt x="32854" y="100520"/>
                  </a:lnTo>
                  <a:lnTo>
                    <a:pt x="32740" y="100685"/>
                  </a:lnTo>
                  <a:lnTo>
                    <a:pt x="32613" y="101142"/>
                  </a:lnTo>
                  <a:lnTo>
                    <a:pt x="32867" y="101485"/>
                  </a:lnTo>
                  <a:lnTo>
                    <a:pt x="33070" y="101625"/>
                  </a:lnTo>
                  <a:lnTo>
                    <a:pt x="33375" y="101638"/>
                  </a:lnTo>
                  <a:lnTo>
                    <a:pt x="33540" y="101295"/>
                  </a:lnTo>
                  <a:lnTo>
                    <a:pt x="33794" y="100457"/>
                  </a:lnTo>
                  <a:lnTo>
                    <a:pt x="33934" y="99377"/>
                  </a:lnTo>
                  <a:lnTo>
                    <a:pt x="34226" y="99199"/>
                  </a:lnTo>
                  <a:lnTo>
                    <a:pt x="34340" y="98971"/>
                  </a:lnTo>
                  <a:lnTo>
                    <a:pt x="34442" y="98628"/>
                  </a:lnTo>
                  <a:lnTo>
                    <a:pt x="34544" y="97548"/>
                  </a:lnTo>
                  <a:lnTo>
                    <a:pt x="34607" y="97332"/>
                  </a:lnTo>
                  <a:lnTo>
                    <a:pt x="34721" y="97548"/>
                  </a:lnTo>
                  <a:lnTo>
                    <a:pt x="34848" y="100838"/>
                  </a:lnTo>
                  <a:lnTo>
                    <a:pt x="35077" y="100761"/>
                  </a:lnTo>
                  <a:lnTo>
                    <a:pt x="35191" y="100571"/>
                  </a:lnTo>
                  <a:lnTo>
                    <a:pt x="35280" y="100317"/>
                  </a:lnTo>
                  <a:lnTo>
                    <a:pt x="35445" y="99555"/>
                  </a:lnTo>
                  <a:lnTo>
                    <a:pt x="35521" y="100520"/>
                  </a:lnTo>
                  <a:lnTo>
                    <a:pt x="35648" y="101485"/>
                  </a:lnTo>
                  <a:lnTo>
                    <a:pt x="35826" y="101612"/>
                  </a:lnTo>
                  <a:lnTo>
                    <a:pt x="35915" y="101485"/>
                  </a:lnTo>
                  <a:lnTo>
                    <a:pt x="36093" y="101079"/>
                  </a:lnTo>
                  <a:lnTo>
                    <a:pt x="36220" y="101168"/>
                  </a:lnTo>
                  <a:lnTo>
                    <a:pt x="36449" y="101295"/>
                  </a:lnTo>
                  <a:lnTo>
                    <a:pt x="36525" y="101079"/>
                  </a:lnTo>
                  <a:lnTo>
                    <a:pt x="36652" y="100723"/>
                  </a:lnTo>
                  <a:lnTo>
                    <a:pt x="36652" y="99555"/>
                  </a:lnTo>
                  <a:close/>
                </a:path>
                <a:path w="137795" h="217170">
                  <a:moveTo>
                    <a:pt x="56857" y="208800"/>
                  </a:moveTo>
                  <a:lnTo>
                    <a:pt x="56756" y="207911"/>
                  </a:lnTo>
                  <a:lnTo>
                    <a:pt x="56273" y="207365"/>
                  </a:lnTo>
                  <a:lnTo>
                    <a:pt x="55880" y="207378"/>
                  </a:lnTo>
                  <a:lnTo>
                    <a:pt x="55753" y="207860"/>
                  </a:lnTo>
                  <a:lnTo>
                    <a:pt x="56565" y="208699"/>
                  </a:lnTo>
                  <a:lnTo>
                    <a:pt x="56857" y="208800"/>
                  </a:lnTo>
                  <a:close/>
                </a:path>
                <a:path w="137795" h="217170">
                  <a:moveTo>
                    <a:pt x="65405" y="215988"/>
                  </a:moveTo>
                  <a:lnTo>
                    <a:pt x="65176" y="215595"/>
                  </a:lnTo>
                  <a:lnTo>
                    <a:pt x="65049" y="215392"/>
                  </a:lnTo>
                  <a:lnTo>
                    <a:pt x="64401" y="214668"/>
                  </a:lnTo>
                  <a:lnTo>
                    <a:pt x="64096" y="214617"/>
                  </a:lnTo>
                  <a:lnTo>
                    <a:pt x="63931" y="214807"/>
                  </a:lnTo>
                  <a:lnTo>
                    <a:pt x="63982" y="214934"/>
                  </a:lnTo>
                  <a:lnTo>
                    <a:pt x="64312" y="215341"/>
                  </a:lnTo>
                  <a:lnTo>
                    <a:pt x="64452" y="215493"/>
                  </a:lnTo>
                  <a:lnTo>
                    <a:pt x="64693" y="215811"/>
                  </a:lnTo>
                  <a:lnTo>
                    <a:pt x="65024" y="216509"/>
                  </a:lnTo>
                  <a:lnTo>
                    <a:pt x="65201" y="216903"/>
                  </a:lnTo>
                  <a:lnTo>
                    <a:pt x="65405" y="216204"/>
                  </a:lnTo>
                  <a:lnTo>
                    <a:pt x="65405" y="215988"/>
                  </a:lnTo>
                  <a:close/>
                </a:path>
                <a:path w="137795" h="217170">
                  <a:moveTo>
                    <a:pt x="82270" y="107962"/>
                  </a:moveTo>
                  <a:lnTo>
                    <a:pt x="82245" y="107810"/>
                  </a:lnTo>
                  <a:lnTo>
                    <a:pt x="82080" y="107556"/>
                  </a:lnTo>
                  <a:lnTo>
                    <a:pt x="81622" y="107581"/>
                  </a:lnTo>
                  <a:lnTo>
                    <a:pt x="81343" y="107632"/>
                  </a:lnTo>
                  <a:lnTo>
                    <a:pt x="81191" y="107556"/>
                  </a:lnTo>
                  <a:lnTo>
                    <a:pt x="80873" y="107454"/>
                  </a:lnTo>
                  <a:lnTo>
                    <a:pt x="80721" y="107759"/>
                  </a:lnTo>
                  <a:lnTo>
                    <a:pt x="80746" y="108178"/>
                  </a:lnTo>
                  <a:lnTo>
                    <a:pt x="80708" y="108534"/>
                  </a:lnTo>
                  <a:lnTo>
                    <a:pt x="80416" y="108407"/>
                  </a:lnTo>
                  <a:lnTo>
                    <a:pt x="80200" y="108356"/>
                  </a:lnTo>
                  <a:lnTo>
                    <a:pt x="79984" y="108534"/>
                  </a:lnTo>
                  <a:lnTo>
                    <a:pt x="79946" y="108699"/>
                  </a:lnTo>
                  <a:lnTo>
                    <a:pt x="80111" y="109054"/>
                  </a:lnTo>
                  <a:lnTo>
                    <a:pt x="80403" y="109778"/>
                  </a:lnTo>
                  <a:lnTo>
                    <a:pt x="80708" y="109664"/>
                  </a:lnTo>
                  <a:lnTo>
                    <a:pt x="81076" y="109537"/>
                  </a:lnTo>
                  <a:lnTo>
                    <a:pt x="81508" y="109156"/>
                  </a:lnTo>
                  <a:lnTo>
                    <a:pt x="81724" y="109054"/>
                  </a:lnTo>
                  <a:lnTo>
                    <a:pt x="81940" y="108762"/>
                  </a:lnTo>
                  <a:lnTo>
                    <a:pt x="81991" y="108597"/>
                  </a:lnTo>
                  <a:lnTo>
                    <a:pt x="82245" y="108026"/>
                  </a:lnTo>
                  <a:close/>
                </a:path>
                <a:path w="137795" h="217170">
                  <a:moveTo>
                    <a:pt x="83108" y="106794"/>
                  </a:moveTo>
                  <a:lnTo>
                    <a:pt x="83083" y="106476"/>
                  </a:lnTo>
                  <a:lnTo>
                    <a:pt x="82816" y="106108"/>
                  </a:lnTo>
                  <a:lnTo>
                    <a:pt x="82308" y="105752"/>
                  </a:lnTo>
                  <a:lnTo>
                    <a:pt x="82016" y="105994"/>
                  </a:lnTo>
                  <a:lnTo>
                    <a:pt x="82207" y="106807"/>
                  </a:lnTo>
                  <a:lnTo>
                    <a:pt x="82638" y="107048"/>
                  </a:lnTo>
                  <a:lnTo>
                    <a:pt x="82994" y="106807"/>
                  </a:lnTo>
                  <a:close/>
                </a:path>
                <a:path w="137795" h="217170">
                  <a:moveTo>
                    <a:pt x="118656" y="128663"/>
                  </a:moveTo>
                  <a:lnTo>
                    <a:pt x="117805" y="127482"/>
                  </a:lnTo>
                  <a:lnTo>
                    <a:pt x="117640" y="127317"/>
                  </a:lnTo>
                  <a:lnTo>
                    <a:pt x="116776" y="126911"/>
                  </a:lnTo>
                  <a:lnTo>
                    <a:pt x="116700" y="127203"/>
                  </a:lnTo>
                  <a:lnTo>
                    <a:pt x="116687" y="127495"/>
                  </a:lnTo>
                  <a:lnTo>
                    <a:pt x="117068" y="128206"/>
                  </a:lnTo>
                  <a:lnTo>
                    <a:pt x="117500" y="128651"/>
                  </a:lnTo>
                  <a:lnTo>
                    <a:pt x="118198" y="128943"/>
                  </a:lnTo>
                  <a:lnTo>
                    <a:pt x="118427" y="128905"/>
                  </a:lnTo>
                  <a:lnTo>
                    <a:pt x="118592" y="128879"/>
                  </a:lnTo>
                  <a:lnTo>
                    <a:pt x="118656" y="128663"/>
                  </a:lnTo>
                  <a:close/>
                </a:path>
                <a:path w="137795" h="217170">
                  <a:moveTo>
                    <a:pt x="120345" y="129387"/>
                  </a:moveTo>
                  <a:lnTo>
                    <a:pt x="120218" y="128485"/>
                  </a:lnTo>
                  <a:lnTo>
                    <a:pt x="120116" y="128219"/>
                  </a:lnTo>
                  <a:lnTo>
                    <a:pt x="119976" y="128028"/>
                  </a:lnTo>
                  <a:lnTo>
                    <a:pt x="119710" y="127990"/>
                  </a:lnTo>
                  <a:lnTo>
                    <a:pt x="119468" y="128422"/>
                  </a:lnTo>
                  <a:lnTo>
                    <a:pt x="119418" y="128676"/>
                  </a:lnTo>
                  <a:lnTo>
                    <a:pt x="119418" y="128968"/>
                  </a:lnTo>
                  <a:lnTo>
                    <a:pt x="119595" y="129133"/>
                  </a:lnTo>
                  <a:lnTo>
                    <a:pt x="120256" y="129514"/>
                  </a:lnTo>
                  <a:lnTo>
                    <a:pt x="120345" y="129387"/>
                  </a:lnTo>
                  <a:close/>
                </a:path>
                <a:path w="137795" h="217170">
                  <a:moveTo>
                    <a:pt x="129184" y="175590"/>
                  </a:moveTo>
                  <a:lnTo>
                    <a:pt x="129159" y="175399"/>
                  </a:lnTo>
                  <a:lnTo>
                    <a:pt x="128955" y="174955"/>
                  </a:lnTo>
                  <a:lnTo>
                    <a:pt x="128092" y="174510"/>
                  </a:lnTo>
                  <a:lnTo>
                    <a:pt x="127850" y="174498"/>
                  </a:lnTo>
                  <a:lnTo>
                    <a:pt x="127520" y="174498"/>
                  </a:lnTo>
                  <a:lnTo>
                    <a:pt x="127508" y="174802"/>
                  </a:lnTo>
                  <a:lnTo>
                    <a:pt x="127165" y="174904"/>
                  </a:lnTo>
                  <a:lnTo>
                    <a:pt x="126885" y="174879"/>
                  </a:lnTo>
                  <a:lnTo>
                    <a:pt x="127254" y="175260"/>
                  </a:lnTo>
                  <a:lnTo>
                    <a:pt x="128206" y="176034"/>
                  </a:lnTo>
                  <a:lnTo>
                    <a:pt x="128485" y="176187"/>
                  </a:lnTo>
                  <a:lnTo>
                    <a:pt x="128955" y="176212"/>
                  </a:lnTo>
                  <a:lnTo>
                    <a:pt x="129184" y="175590"/>
                  </a:lnTo>
                  <a:close/>
                </a:path>
                <a:path w="137795" h="217170">
                  <a:moveTo>
                    <a:pt x="132130" y="174993"/>
                  </a:moveTo>
                  <a:lnTo>
                    <a:pt x="131991" y="174866"/>
                  </a:lnTo>
                  <a:lnTo>
                    <a:pt x="131292" y="174713"/>
                  </a:lnTo>
                  <a:lnTo>
                    <a:pt x="130987" y="174917"/>
                  </a:lnTo>
                  <a:lnTo>
                    <a:pt x="130695" y="175133"/>
                  </a:lnTo>
                  <a:lnTo>
                    <a:pt x="130390" y="175336"/>
                  </a:lnTo>
                  <a:lnTo>
                    <a:pt x="130556" y="175463"/>
                  </a:lnTo>
                  <a:lnTo>
                    <a:pt x="130771" y="175768"/>
                  </a:lnTo>
                  <a:lnTo>
                    <a:pt x="131064" y="176085"/>
                  </a:lnTo>
                  <a:lnTo>
                    <a:pt x="131330" y="176072"/>
                  </a:lnTo>
                  <a:lnTo>
                    <a:pt x="131483" y="175920"/>
                  </a:lnTo>
                  <a:lnTo>
                    <a:pt x="131762" y="175552"/>
                  </a:lnTo>
                  <a:lnTo>
                    <a:pt x="131762" y="175310"/>
                  </a:lnTo>
                  <a:lnTo>
                    <a:pt x="131953" y="175196"/>
                  </a:lnTo>
                  <a:lnTo>
                    <a:pt x="132130" y="174993"/>
                  </a:lnTo>
                  <a:close/>
                </a:path>
                <a:path w="137795" h="217170">
                  <a:moveTo>
                    <a:pt x="134289" y="173494"/>
                  </a:moveTo>
                  <a:lnTo>
                    <a:pt x="134061" y="172897"/>
                  </a:lnTo>
                  <a:lnTo>
                    <a:pt x="133362" y="172415"/>
                  </a:lnTo>
                  <a:lnTo>
                    <a:pt x="133121" y="172224"/>
                  </a:lnTo>
                  <a:lnTo>
                    <a:pt x="133159" y="172999"/>
                  </a:lnTo>
                  <a:lnTo>
                    <a:pt x="133692" y="173482"/>
                  </a:lnTo>
                  <a:lnTo>
                    <a:pt x="134099" y="173875"/>
                  </a:lnTo>
                  <a:lnTo>
                    <a:pt x="134239" y="173532"/>
                  </a:lnTo>
                  <a:close/>
                </a:path>
                <a:path w="137795" h="217170">
                  <a:moveTo>
                    <a:pt x="136359" y="174993"/>
                  </a:moveTo>
                  <a:lnTo>
                    <a:pt x="135636" y="174180"/>
                  </a:lnTo>
                  <a:lnTo>
                    <a:pt x="135204" y="174066"/>
                  </a:lnTo>
                  <a:lnTo>
                    <a:pt x="134912" y="174104"/>
                  </a:lnTo>
                  <a:lnTo>
                    <a:pt x="134772" y="174396"/>
                  </a:lnTo>
                  <a:lnTo>
                    <a:pt x="135026" y="174802"/>
                  </a:lnTo>
                  <a:lnTo>
                    <a:pt x="135267" y="175056"/>
                  </a:lnTo>
                  <a:lnTo>
                    <a:pt x="135712" y="175412"/>
                  </a:lnTo>
                  <a:lnTo>
                    <a:pt x="136004" y="175412"/>
                  </a:lnTo>
                  <a:lnTo>
                    <a:pt x="136131" y="175387"/>
                  </a:lnTo>
                  <a:lnTo>
                    <a:pt x="136309" y="175310"/>
                  </a:lnTo>
                  <a:lnTo>
                    <a:pt x="136359" y="174993"/>
                  </a:lnTo>
                  <a:close/>
                </a:path>
                <a:path w="137795" h="217170">
                  <a:moveTo>
                    <a:pt x="137452" y="177825"/>
                  </a:moveTo>
                  <a:lnTo>
                    <a:pt x="137185" y="177266"/>
                  </a:lnTo>
                  <a:lnTo>
                    <a:pt x="136994" y="177038"/>
                  </a:lnTo>
                  <a:lnTo>
                    <a:pt x="136563" y="176593"/>
                  </a:lnTo>
                  <a:lnTo>
                    <a:pt x="136080" y="176466"/>
                  </a:lnTo>
                  <a:lnTo>
                    <a:pt x="136080" y="176301"/>
                  </a:lnTo>
                  <a:lnTo>
                    <a:pt x="135966" y="175793"/>
                  </a:lnTo>
                  <a:lnTo>
                    <a:pt x="135788" y="175691"/>
                  </a:lnTo>
                  <a:lnTo>
                    <a:pt x="135547" y="175742"/>
                  </a:lnTo>
                  <a:lnTo>
                    <a:pt x="135369" y="175920"/>
                  </a:lnTo>
                  <a:lnTo>
                    <a:pt x="135534" y="176644"/>
                  </a:lnTo>
                  <a:lnTo>
                    <a:pt x="135636" y="176847"/>
                  </a:lnTo>
                  <a:lnTo>
                    <a:pt x="135826" y="176987"/>
                  </a:lnTo>
                  <a:lnTo>
                    <a:pt x="135966" y="177165"/>
                  </a:lnTo>
                  <a:lnTo>
                    <a:pt x="136931" y="178282"/>
                  </a:lnTo>
                  <a:lnTo>
                    <a:pt x="137337" y="178244"/>
                  </a:lnTo>
                  <a:lnTo>
                    <a:pt x="137452" y="177825"/>
                  </a:lnTo>
                  <a:close/>
                </a:path>
                <a:path w="137795" h="217170">
                  <a:moveTo>
                    <a:pt x="137693" y="179743"/>
                  </a:moveTo>
                  <a:lnTo>
                    <a:pt x="137325" y="178828"/>
                  </a:lnTo>
                  <a:lnTo>
                    <a:pt x="137147" y="178676"/>
                  </a:lnTo>
                  <a:lnTo>
                    <a:pt x="136347" y="178257"/>
                  </a:lnTo>
                  <a:lnTo>
                    <a:pt x="134950" y="178130"/>
                  </a:lnTo>
                  <a:lnTo>
                    <a:pt x="135267" y="178422"/>
                  </a:lnTo>
                  <a:lnTo>
                    <a:pt x="135394" y="178511"/>
                  </a:lnTo>
                  <a:lnTo>
                    <a:pt x="135534" y="178689"/>
                  </a:lnTo>
                  <a:lnTo>
                    <a:pt x="135686" y="178854"/>
                  </a:lnTo>
                  <a:lnTo>
                    <a:pt x="135826" y="179019"/>
                  </a:lnTo>
                  <a:lnTo>
                    <a:pt x="136067" y="179362"/>
                  </a:lnTo>
                  <a:lnTo>
                    <a:pt x="136232" y="179489"/>
                  </a:lnTo>
                  <a:lnTo>
                    <a:pt x="136550" y="179781"/>
                  </a:lnTo>
                  <a:lnTo>
                    <a:pt x="137629" y="179895"/>
                  </a:lnTo>
                  <a:lnTo>
                    <a:pt x="137693" y="179743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75"/>
            <p:cNvSpPr/>
            <p:nvPr/>
          </p:nvSpPr>
          <p:spPr>
            <a:xfrm>
              <a:off x="10144102" y="8519384"/>
              <a:ext cx="428625" cy="301625"/>
            </a:xfrm>
            <a:custGeom>
              <a:avLst/>
              <a:gdLst/>
              <a:ahLst/>
              <a:cxnLst/>
              <a:rect l="l" t="t" r="r" b="b"/>
              <a:pathLst>
                <a:path w="428625" h="301625">
                  <a:moveTo>
                    <a:pt x="237846" y="0"/>
                  </a:moveTo>
                  <a:lnTo>
                    <a:pt x="190598" y="0"/>
                  </a:lnTo>
                  <a:lnTo>
                    <a:pt x="144264" y="10316"/>
                  </a:lnTo>
                  <a:lnTo>
                    <a:pt x="100676" y="30948"/>
                  </a:lnTo>
                  <a:lnTo>
                    <a:pt x="61663" y="61897"/>
                  </a:lnTo>
                  <a:lnTo>
                    <a:pt x="19346" y="121908"/>
                  </a:lnTo>
                  <a:lnTo>
                    <a:pt x="0" y="190102"/>
                  </a:lnTo>
                  <a:lnTo>
                    <a:pt x="6722" y="199314"/>
                  </a:lnTo>
                  <a:lnTo>
                    <a:pt x="65730" y="255698"/>
                  </a:lnTo>
                  <a:lnTo>
                    <a:pt x="105550" y="278359"/>
                  </a:lnTo>
                  <a:lnTo>
                    <a:pt x="147976" y="293467"/>
                  </a:lnTo>
                  <a:lnTo>
                    <a:pt x="191966" y="301020"/>
                  </a:lnTo>
                  <a:lnTo>
                    <a:pt x="236478" y="301019"/>
                  </a:lnTo>
                  <a:lnTo>
                    <a:pt x="280467" y="293464"/>
                  </a:lnTo>
                  <a:lnTo>
                    <a:pt x="322892" y="278355"/>
                  </a:lnTo>
                  <a:lnTo>
                    <a:pt x="362709" y="255691"/>
                  </a:lnTo>
                  <a:lnTo>
                    <a:pt x="398877" y="225473"/>
                  </a:lnTo>
                  <a:lnTo>
                    <a:pt x="428447" y="190081"/>
                  </a:lnTo>
                  <a:lnTo>
                    <a:pt x="421630" y="155350"/>
                  </a:lnTo>
                  <a:lnTo>
                    <a:pt x="390818" y="90497"/>
                  </a:lnTo>
                  <a:lnTo>
                    <a:pt x="327764" y="30948"/>
                  </a:lnTo>
                  <a:lnTo>
                    <a:pt x="284178" y="10316"/>
                  </a:lnTo>
                  <a:lnTo>
                    <a:pt x="237846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76"/>
            <p:cNvSpPr/>
            <p:nvPr/>
          </p:nvSpPr>
          <p:spPr>
            <a:xfrm>
              <a:off x="10285697" y="9066348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>
                  <a:moveTo>
                    <a:pt x="0" y="0"/>
                  </a:moveTo>
                  <a:lnTo>
                    <a:pt x="1452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77"/>
            <p:cNvSpPr/>
            <p:nvPr/>
          </p:nvSpPr>
          <p:spPr>
            <a:xfrm>
              <a:off x="10142589" y="8518099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37553" y="18783"/>
                  </a:moveTo>
                  <a:lnTo>
                    <a:pt x="36080" y="11480"/>
                  </a:lnTo>
                  <a:lnTo>
                    <a:pt x="32054" y="5499"/>
                  </a:lnTo>
                  <a:lnTo>
                    <a:pt x="26085" y="1473"/>
                  </a:lnTo>
                  <a:lnTo>
                    <a:pt x="18783" y="0"/>
                  </a:lnTo>
                  <a:lnTo>
                    <a:pt x="11468" y="1473"/>
                  </a:lnTo>
                  <a:lnTo>
                    <a:pt x="5499" y="5499"/>
                  </a:lnTo>
                  <a:lnTo>
                    <a:pt x="1473" y="11480"/>
                  </a:lnTo>
                  <a:lnTo>
                    <a:pt x="0" y="18783"/>
                  </a:lnTo>
                  <a:lnTo>
                    <a:pt x="1473" y="26098"/>
                  </a:lnTo>
                  <a:lnTo>
                    <a:pt x="5499" y="32067"/>
                  </a:lnTo>
                  <a:lnTo>
                    <a:pt x="11468" y="36080"/>
                  </a:lnTo>
                  <a:lnTo>
                    <a:pt x="18783" y="37566"/>
                  </a:lnTo>
                  <a:lnTo>
                    <a:pt x="26085" y="36080"/>
                  </a:lnTo>
                  <a:lnTo>
                    <a:pt x="32054" y="32067"/>
                  </a:lnTo>
                  <a:lnTo>
                    <a:pt x="36080" y="26098"/>
                  </a:lnTo>
                  <a:lnTo>
                    <a:pt x="37553" y="18783"/>
                  </a:lnTo>
                  <a:close/>
                </a:path>
                <a:path w="433070" h="433070">
                  <a:moveTo>
                    <a:pt x="432562" y="413804"/>
                  </a:moveTo>
                  <a:lnTo>
                    <a:pt x="431088" y="406488"/>
                  </a:lnTo>
                  <a:lnTo>
                    <a:pt x="427062" y="400519"/>
                  </a:lnTo>
                  <a:lnTo>
                    <a:pt x="421093" y="396494"/>
                  </a:lnTo>
                  <a:lnTo>
                    <a:pt x="413778" y="395020"/>
                  </a:lnTo>
                  <a:lnTo>
                    <a:pt x="406463" y="396494"/>
                  </a:lnTo>
                  <a:lnTo>
                    <a:pt x="400507" y="400519"/>
                  </a:lnTo>
                  <a:lnTo>
                    <a:pt x="396481" y="406488"/>
                  </a:lnTo>
                  <a:lnTo>
                    <a:pt x="395008" y="413804"/>
                  </a:lnTo>
                  <a:lnTo>
                    <a:pt x="396481" y="421119"/>
                  </a:lnTo>
                  <a:lnTo>
                    <a:pt x="400507" y="427088"/>
                  </a:lnTo>
                  <a:lnTo>
                    <a:pt x="406463" y="431101"/>
                  </a:lnTo>
                  <a:lnTo>
                    <a:pt x="413778" y="432587"/>
                  </a:lnTo>
                  <a:lnTo>
                    <a:pt x="421093" y="431101"/>
                  </a:lnTo>
                  <a:lnTo>
                    <a:pt x="427062" y="427088"/>
                  </a:lnTo>
                  <a:lnTo>
                    <a:pt x="431088" y="421119"/>
                  </a:lnTo>
                  <a:lnTo>
                    <a:pt x="432562" y="413804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30"/>
          <p:cNvGrpSpPr/>
          <p:nvPr/>
        </p:nvGrpSpPr>
        <p:grpSpPr>
          <a:xfrm>
            <a:off x="2243673" y="3463881"/>
            <a:ext cx="4656653" cy="3528391"/>
            <a:chOff x="5588545" y="2349201"/>
            <a:chExt cx="8432256" cy="6183541"/>
          </a:xfrm>
        </p:grpSpPr>
        <p:sp>
          <p:nvSpPr>
            <p:cNvPr id="52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78"/>
            <p:cNvSpPr/>
            <p:nvPr/>
          </p:nvSpPr>
          <p:spPr>
            <a:xfrm>
              <a:off x="13458826" y="2349201"/>
              <a:ext cx="561975" cy="636270"/>
            </a:xfrm>
            <a:custGeom>
              <a:avLst/>
              <a:gdLst/>
              <a:ahLst/>
              <a:cxnLst/>
              <a:rect l="l" t="t" r="r" b="b"/>
              <a:pathLst>
                <a:path w="561975" h="636269">
                  <a:moveTo>
                    <a:pt x="561390" y="455053"/>
                  </a:moveTo>
                  <a:lnTo>
                    <a:pt x="555205" y="428612"/>
                  </a:lnTo>
                  <a:lnTo>
                    <a:pt x="540156" y="402361"/>
                  </a:lnTo>
                  <a:lnTo>
                    <a:pt x="540156" y="451218"/>
                  </a:lnTo>
                  <a:lnTo>
                    <a:pt x="537883" y="466407"/>
                  </a:lnTo>
                  <a:lnTo>
                    <a:pt x="530771" y="473456"/>
                  </a:lnTo>
                  <a:lnTo>
                    <a:pt x="520484" y="477710"/>
                  </a:lnTo>
                  <a:lnTo>
                    <a:pt x="508609" y="479793"/>
                  </a:lnTo>
                  <a:lnTo>
                    <a:pt x="496760" y="480352"/>
                  </a:lnTo>
                  <a:lnTo>
                    <a:pt x="456730" y="476211"/>
                  </a:lnTo>
                  <a:lnTo>
                    <a:pt x="409219" y="464235"/>
                  </a:lnTo>
                  <a:lnTo>
                    <a:pt x="373049" y="451205"/>
                  </a:lnTo>
                  <a:lnTo>
                    <a:pt x="375881" y="432612"/>
                  </a:lnTo>
                  <a:lnTo>
                    <a:pt x="380822" y="375831"/>
                  </a:lnTo>
                  <a:lnTo>
                    <a:pt x="380822" y="375691"/>
                  </a:lnTo>
                  <a:lnTo>
                    <a:pt x="383679" y="373926"/>
                  </a:lnTo>
                  <a:lnTo>
                    <a:pt x="431317" y="340385"/>
                  </a:lnTo>
                  <a:lnTo>
                    <a:pt x="493649" y="377901"/>
                  </a:lnTo>
                  <a:lnTo>
                    <a:pt x="533209" y="430733"/>
                  </a:lnTo>
                  <a:lnTo>
                    <a:pt x="540156" y="451218"/>
                  </a:lnTo>
                  <a:lnTo>
                    <a:pt x="540156" y="402361"/>
                  </a:lnTo>
                  <a:lnTo>
                    <a:pt x="537641" y="397967"/>
                  </a:lnTo>
                  <a:lnTo>
                    <a:pt x="508850" y="363499"/>
                  </a:lnTo>
                  <a:lnTo>
                    <a:pt x="473405" y="329603"/>
                  </a:lnTo>
                  <a:lnTo>
                    <a:pt x="459003" y="317931"/>
                  </a:lnTo>
                  <a:lnTo>
                    <a:pt x="473405" y="306247"/>
                  </a:lnTo>
                  <a:lnTo>
                    <a:pt x="508838" y="272351"/>
                  </a:lnTo>
                  <a:lnTo>
                    <a:pt x="537629" y="237883"/>
                  </a:lnTo>
                  <a:lnTo>
                    <a:pt x="555205" y="207225"/>
                  </a:lnTo>
                  <a:lnTo>
                    <a:pt x="561378" y="180797"/>
                  </a:lnTo>
                  <a:lnTo>
                    <a:pt x="556018" y="158965"/>
                  </a:lnTo>
                  <a:lnTo>
                    <a:pt x="553085" y="155486"/>
                  </a:lnTo>
                  <a:lnTo>
                    <a:pt x="547027" y="148310"/>
                  </a:lnTo>
                  <a:lnTo>
                    <a:pt x="540156" y="144246"/>
                  </a:lnTo>
                  <a:lnTo>
                    <a:pt x="540156" y="184619"/>
                  </a:lnTo>
                  <a:lnTo>
                    <a:pt x="533196" y="205117"/>
                  </a:lnTo>
                  <a:lnTo>
                    <a:pt x="517525" y="229882"/>
                  </a:lnTo>
                  <a:lnTo>
                    <a:pt x="493649" y="257937"/>
                  </a:lnTo>
                  <a:lnTo>
                    <a:pt x="459282" y="290791"/>
                  </a:lnTo>
                  <a:lnTo>
                    <a:pt x="442404" y="304469"/>
                  </a:lnTo>
                  <a:lnTo>
                    <a:pt x="431330" y="295465"/>
                  </a:lnTo>
                  <a:lnTo>
                    <a:pt x="425792" y="291579"/>
                  </a:lnTo>
                  <a:lnTo>
                    <a:pt x="425792" y="317919"/>
                  </a:lnTo>
                  <a:lnTo>
                    <a:pt x="418363" y="323938"/>
                  </a:lnTo>
                  <a:lnTo>
                    <a:pt x="381558" y="349821"/>
                  </a:lnTo>
                  <a:lnTo>
                    <a:pt x="382485" y="317919"/>
                  </a:lnTo>
                  <a:lnTo>
                    <a:pt x="381558" y="286029"/>
                  </a:lnTo>
                  <a:lnTo>
                    <a:pt x="418363" y="311899"/>
                  </a:lnTo>
                  <a:lnTo>
                    <a:pt x="425792" y="317919"/>
                  </a:lnTo>
                  <a:lnTo>
                    <a:pt x="425792" y="291579"/>
                  </a:lnTo>
                  <a:lnTo>
                    <a:pt x="383692" y="261924"/>
                  </a:lnTo>
                  <a:lnTo>
                    <a:pt x="380822" y="260159"/>
                  </a:lnTo>
                  <a:lnTo>
                    <a:pt x="380822" y="260019"/>
                  </a:lnTo>
                  <a:lnTo>
                    <a:pt x="375881" y="203238"/>
                  </a:lnTo>
                  <a:lnTo>
                    <a:pt x="373049" y="184645"/>
                  </a:lnTo>
                  <a:lnTo>
                    <a:pt x="409232" y="171602"/>
                  </a:lnTo>
                  <a:lnTo>
                    <a:pt x="456730" y="159626"/>
                  </a:lnTo>
                  <a:lnTo>
                    <a:pt x="496760" y="155486"/>
                  </a:lnTo>
                  <a:lnTo>
                    <a:pt x="508609" y="156044"/>
                  </a:lnTo>
                  <a:lnTo>
                    <a:pt x="520484" y="158127"/>
                  </a:lnTo>
                  <a:lnTo>
                    <a:pt x="530771" y="162382"/>
                  </a:lnTo>
                  <a:lnTo>
                    <a:pt x="537883" y="169430"/>
                  </a:lnTo>
                  <a:lnTo>
                    <a:pt x="540156" y="184619"/>
                  </a:lnTo>
                  <a:lnTo>
                    <a:pt x="540156" y="144246"/>
                  </a:lnTo>
                  <a:lnTo>
                    <a:pt x="534123" y="140677"/>
                  </a:lnTo>
                  <a:lnTo>
                    <a:pt x="517347" y="136080"/>
                  </a:lnTo>
                  <a:lnTo>
                    <a:pt x="496760" y="134543"/>
                  </a:lnTo>
                  <a:lnTo>
                    <a:pt x="462203" y="137515"/>
                  </a:lnTo>
                  <a:lnTo>
                    <a:pt x="422198" y="146177"/>
                  </a:lnTo>
                  <a:lnTo>
                    <a:pt x="377837" y="160134"/>
                  </a:lnTo>
                  <a:lnTo>
                    <a:pt x="369798" y="163322"/>
                  </a:lnTo>
                  <a:lnTo>
                    <a:pt x="367715" y="149606"/>
                  </a:lnTo>
                  <a:lnTo>
                    <a:pt x="361543" y="123215"/>
                  </a:lnTo>
                  <a:lnTo>
                    <a:pt x="361543" y="317919"/>
                  </a:lnTo>
                  <a:lnTo>
                    <a:pt x="359956" y="363982"/>
                  </a:lnTo>
                  <a:lnTo>
                    <a:pt x="359092" y="364515"/>
                  </a:lnTo>
                  <a:lnTo>
                    <a:pt x="359092" y="389102"/>
                  </a:lnTo>
                  <a:lnTo>
                    <a:pt x="359079" y="389483"/>
                  </a:lnTo>
                  <a:lnTo>
                    <a:pt x="353225" y="443814"/>
                  </a:lnTo>
                  <a:lnTo>
                    <a:pt x="350037" y="442379"/>
                  </a:lnTo>
                  <a:lnTo>
                    <a:pt x="350037" y="464718"/>
                  </a:lnTo>
                  <a:lnTo>
                    <a:pt x="341769" y="508279"/>
                  </a:lnTo>
                  <a:lnTo>
                    <a:pt x="328574" y="553123"/>
                  </a:lnTo>
                  <a:lnTo>
                    <a:pt x="297218" y="607644"/>
                  </a:lnTo>
                  <a:lnTo>
                    <a:pt x="280695" y="614908"/>
                  </a:lnTo>
                  <a:lnTo>
                    <a:pt x="264185" y="607644"/>
                  </a:lnTo>
                  <a:lnTo>
                    <a:pt x="247954" y="586638"/>
                  </a:lnTo>
                  <a:lnTo>
                    <a:pt x="232829" y="553123"/>
                  </a:lnTo>
                  <a:lnTo>
                    <a:pt x="219633" y="508279"/>
                  </a:lnTo>
                  <a:lnTo>
                    <a:pt x="211340" y="464705"/>
                  </a:lnTo>
                  <a:lnTo>
                    <a:pt x="231127" y="456869"/>
                  </a:lnTo>
                  <a:lnTo>
                    <a:pt x="280682" y="433603"/>
                  </a:lnTo>
                  <a:lnTo>
                    <a:pt x="330250" y="456869"/>
                  </a:lnTo>
                  <a:lnTo>
                    <a:pt x="350037" y="464718"/>
                  </a:lnTo>
                  <a:lnTo>
                    <a:pt x="350037" y="442379"/>
                  </a:lnTo>
                  <a:lnTo>
                    <a:pt x="303377" y="421335"/>
                  </a:lnTo>
                  <a:lnTo>
                    <a:pt x="331584" y="406069"/>
                  </a:lnTo>
                  <a:lnTo>
                    <a:pt x="359092" y="389102"/>
                  </a:lnTo>
                  <a:lnTo>
                    <a:pt x="359092" y="364515"/>
                  </a:lnTo>
                  <a:lnTo>
                    <a:pt x="321106" y="387921"/>
                  </a:lnTo>
                  <a:lnTo>
                    <a:pt x="280695" y="409562"/>
                  </a:lnTo>
                  <a:lnTo>
                    <a:pt x="258013" y="397421"/>
                  </a:lnTo>
                  <a:lnTo>
                    <a:pt x="258013" y="421347"/>
                  </a:lnTo>
                  <a:lnTo>
                    <a:pt x="208165" y="443814"/>
                  </a:lnTo>
                  <a:lnTo>
                    <a:pt x="202323" y="389483"/>
                  </a:lnTo>
                  <a:lnTo>
                    <a:pt x="202298" y="389115"/>
                  </a:lnTo>
                  <a:lnTo>
                    <a:pt x="229806" y="406069"/>
                  </a:lnTo>
                  <a:lnTo>
                    <a:pt x="258013" y="421347"/>
                  </a:lnTo>
                  <a:lnTo>
                    <a:pt x="258013" y="397421"/>
                  </a:lnTo>
                  <a:lnTo>
                    <a:pt x="240284" y="387921"/>
                  </a:lnTo>
                  <a:lnTo>
                    <a:pt x="201434" y="363994"/>
                  </a:lnTo>
                  <a:lnTo>
                    <a:pt x="199859" y="317919"/>
                  </a:lnTo>
                  <a:lnTo>
                    <a:pt x="201434" y="272173"/>
                  </a:lnTo>
                  <a:lnTo>
                    <a:pt x="240271" y="247916"/>
                  </a:lnTo>
                  <a:lnTo>
                    <a:pt x="280695" y="226288"/>
                  </a:lnTo>
                  <a:lnTo>
                    <a:pt x="321119" y="247916"/>
                  </a:lnTo>
                  <a:lnTo>
                    <a:pt x="359956" y="271868"/>
                  </a:lnTo>
                  <a:lnTo>
                    <a:pt x="361543" y="317919"/>
                  </a:lnTo>
                  <a:lnTo>
                    <a:pt x="361543" y="123215"/>
                  </a:lnTo>
                  <a:lnTo>
                    <a:pt x="359092" y="112737"/>
                  </a:lnTo>
                  <a:lnTo>
                    <a:pt x="359092" y="246761"/>
                  </a:lnTo>
                  <a:lnTo>
                    <a:pt x="331584" y="229781"/>
                  </a:lnTo>
                  <a:lnTo>
                    <a:pt x="303364" y="214515"/>
                  </a:lnTo>
                  <a:lnTo>
                    <a:pt x="353225" y="192049"/>
                  </a:lnTo>
                  <a:lnTo>
                    <a:pt x="359079" y="246367"/>
                  </a:lnTo>
                  <a:lnTo>
                    <a:pt x="359092" y="246761"/>
                  </a:lnTo>
                  <a:lnTo>
                    <a:pt x="359092" y="112737"/>
                  </a:lnTo>
                  <a:lnTo>
                    <a:pt x="356387" y="101168"/>
                  </a:lnTo>
                  <a:lnTo>
                    <a:pt x="350037" y="83032"/>
                  </a:lnTo>
                  <a:lnTo>
                    <a:pt x="350037" y="171145"/>
                  </a:lnTo>
                  <a:lnTo>
                    <a:pt x="330250" y="178981"/>
                  </a:lnTo>
                  <a:lnTo>
                    <a:pt x="280695" y="202260"/>
                  </a:lnTo>
                  <a:lnTo>
                    <a:pt x="258013" y="191617"/>
                  </a:lnTo>
                  <a:lnTo>
                    <a:pt x="258013" y="214515"/>
                  </a:lnTo>
                  <a:lnTo>
                    <a:pt x="229806" y="229781"/>
                  </a:lnTo>
                  <a:lnTo>
                    <a:pt x="202311" y="246735"/>
                  </a:lnTo>
                  <a:lnTo>
                    <a:pt x="202323" y="246367"/>
                  </a:lnTo>
                  <a:lnTo>
                    <a:pt x="208165" y="192049"/>
                  </a:lnTo>
                  <a:lnTo>
                    <a:pt x="258013" y="214515"/>
                  </a:lnTo>
                  <a:lnTo>
                    <a:pt x="258013" y="191617"/>
                  </a:lnTo>
                  <a:lnTo>
                    <a:pt x="231140" y="178981"/>
                  </a:lnTo>
                  <a:lnTo>
                    <a:pt x="211353" y="171145"/>
                  </a:lnTo>
                  <a:lnTo>
                    <a:pt x="219633" y="127558"/>
                  </a:lnTo>
                  <a:lnTo>
                    <a:pt x="232829" y="82727"/>
                  </a:lnTo>
                  <a:lnTo>
                    <a:pt x="247954" y="49212"/>
                  </a:lnTo>
                  <a:lnTo>
                    <a:pt x="264185" y="28219"/>
                  </a:lnTo>
                  <a:lnTo>
                    <a:pt x="280695" y="20942"/>
                  </a:lnTo>
                  <a:lnTo>
                    <a:pt x="297218" y="28219"/>
                  </a:lnTo>
                  <a:lnTo>
                    <a:pt x="313448" y="49212"/>
                  </a:lnTo>
                  <a:lnTo>
                    <a:pt x="328574" y="82727"/>
                  </a:lnTo>
                  <a:lnTo>
                    <a:pt x="341769" y="127558"/>
                  </a:lnTo>
                  <a:lnTo>
                    <a:pt x="350037" y="171145"/>
                  </a:lnTo>
                  <a:lnTo>
                    <a:pt x="350037" y="83032"/>
                  </a:lnTo>
                  <a:lnTo>
                    <a:pt x="324497" y="28003"/>
                  </a:lnTo>
                  <a:lnTo>
                    <a:pt x="280695" y="0"/>
                  </a:lnTo>
                  <a:lnTo>
                    <a:pt x="257340" y="7340"/>
                  </a:lnTo>
                  <a:lnTo>
                    <a:pt x="219443" y="59956"/>
                  </a:lnTo>
                  <a:lnTo>
                    <a:pt x="205016" y="101168"/>
                  </a:lnTo>
                  <a:lnTo>
                    <a:pt x="193687" y="149606"/>
                  </a:lnTo>
                  <a:lnTo>
                    <a:pt x="191592" y="163322"/>
                  </a:lnTo>
                  <a:lnTo>
                    <a:pt x="188341" y="162039"/>
                  </a:lnTo>
                  <a:lnTo>
                    <a:pt x="188341" y="184658"/>
                  </a:lnTo>
                  <a:lnTo>
                    <a:pt x="188341" y="451205"/>
                  </a:lnTo>
                  <a:lnTo>
                    <a:pt x="152146" y="464248"/>
                  </a:lnTo>
                  <a:lnTo>
                    <a:pt x="104648" y="476224"/>
                  </a:lnTo>
                  <a:lnTo>
                    <a:pt x="64617" y="480364"/>
                  </a:lnTo>
                  <a:lnTo>
                    <a:pt x="52768" y="479806"/>
                  </a:lnTo>
                  <a:lnTo>
                    <a:pt x="40894" y="477710"/>
                  </a:lnTo>
                  <a:lnTo>
                    <a:pt x="30607" y="473468"/>
                  </a:lnTo>
                  <a:lnTo>
                    <a:pt x="23495" y="466432"/>
                  </a:lnTo>
                  <a:lnTo>
                    <a:pt x="21539" y="448487"/>
                  </a:lnTo>
                  <a:lnTo>
                    <a:pt x="31610" y="423926"/>
                  </a:lnTo>
                  <a:lnTo>
                    <a:pt x="53073" y="394068"/>
                  </a:lnTo>
                  <a:lnTo>
                    <a:pt x="85305" y="360222"/>
                  </a:lnTo>
                  <a:lnTo>
                    <a:pt x="118859" y="331304"/>
                  </a:lnTo>
                  <a:lnTo>
                    <a:pt x="130060" y="340385"/>
                  </a:lnTo>
                  <a:lnTo>
                    <a:pt x="177698" y="373926"/>
                  </a:lnTo>
                  <a:lnTo>
                    <a:pt x="180568" y="375704"/>
                  </a:lnTo>
                  <a:lnTo>
                    <a:pt x="180581" y="375831"/>
                  </a:lnTo>
                  <a:lnTo>
                    <a:pt x="185521" y="432612"/>
                  </a:lnTo>
                  <a:lnTo>
                    <a:pt x="188341" y="451205"/>
                  </a:lnTo>
                  <a:lnTo>
                    <a:pt x="188341" y="184658"/>
                  </a:lnTo>
                  <a:lnTo>
                    <a:pt x="185521" y="203238"/>
                  </a:lnTo>
                  <a:lnTo>
                    <a:pt x="180581" y="260019"/>
                  </a:lnTo>
                  <a:lnTo>
                    <a:pt x="180492" y="260172"/>
                  </a:lnTo>
                  <a:lnTo>
                    <a:pt x="179844" y="260629"/>
                  </a:lnTo>
                  <a:lnTo>
                    <a:pt x="179844" y="285661"/>
                  </a:lnTo>
                  <a:lnTo>
                    <a:pt x="178917" y="317919"/>
                  </a:lnTo>
                  <a:lnTo>
                    <a:pt x="179832" y="349846"/>
                  </a:lnTo>
                  <a:lnTo>
                    <a:pt x="143027" y="323938"/>
                  </a:lnTo>
                  <a:lnTo>
                    <a:pt x="135597" y="317931"/>
                  </a:lnTo>
                  <a:lnTo>
                    <a:pt x="179539" y="285838"/>
                  </a:lnTo>
                  <a:lnTo>
                    <a:pt x="179844" y="285661"/>
                  </a:lnTo>
                  <a:lnTo>
                    <a:pt x="179844" y="260629"/>
                  </a:lnTo>
                  <a:lnTo>
                    <a:pt x="133781" y="292849"/>
                  </a:lnTo>
                  <a:lnTo>
                    <a:pt x="119113" y="304584"/>
                  </a:lnTo>
                  <a:lnTo>
                    <a:pt x="102108" y="290791"/>
                  </a:lnTo>
                  <a:lnTo>
                    <a:pt x="67729" y="257937"/>
                  </a:lnTo>
                  <a:lnTo>
                    <a:pt x="43853" y="229882"/>
                  </a:lnTo>
                  <a:lnTo>
                    <a:pt x="28181" y="205105"/>
                  </a:lnTo>
                  <a:lnTo>
                    <a:pt x="21234" y="184619"/>
                  </a:lnTo>
                  <a:lnTo>
                    <a:pt x="23507" y="169430"/>
                  </a:lnTo>
                  <a:lnTo>
                    <a:pt x="30619" y="162382"/>
                  </a:lnTo>
                  <a:lnTo>
                    <a:pt x="40906" y="158127"/>
                  </a:lnTo>
                  <a:lnTo>
                    <a:pt x="52781" y="156044"/>
                  </a:lnTo>
                  <a:lnTo>
                    <a:pt x="64630" y="155486"/>
                  </a:lnTo>
                  <a:lnTo>
                    <a:pt x="104660" y="159626"/>
                  </a:lnTo>
                  <a:lnTo>
                    <a:pt x="152158" y="171602"/>
                  </a:lnTo>
                  <a:lnTo>
                    <a:pt x="188341" y="184658"/>
                  </a:lnTo>
                  <a:lnTo>
                    <a:pt x="188341" y="162039"/>
                  </a:lnTo>
                  <a:lnTo>
                    <a:pt x="183553" y="160134"/>
                  </a:lnTo>
                  <a:lnTo>
                    <a:pt x="168770" y="155486"/>
                  </a:lnTo>
                  <a:lnTo>
                    <a:pt x="139192" y="146177"/>
                  </a:lnTo>
                  <a:lnTo>
                    <a:pt x="99187" y="137515"/>
                  </a:lnTo>
                  <a:lnTo>
                    <a:pt x="64630" y="134543"/>
                  </a:lnTo>
                  <a:lnTo>
                    <a:pt x="44043" y="136080"/>
                  </a:lnTo>
                  <a:lnTo>
                    <a:pt x="27266" y="140677"/>
                  </a:lnTo>
                  <a:lnTo>
                    <a:pt x="14363" y="148310"/>
                  </a:lnTo>
                  <a:lnTo>
                    <a:pt x="5372" y="158965"/>
                  </a:lnTo>
                  <a:lnTo>
                    <a:pt x="0" y="180797"/>
                  </a:lnTo>
                  <a:lnTo>
                    <a:pt x="6184" y="207225"/>
                  </a:lnTo>
                  <a:lnTo>
                    <a:pt x="23749" y="237883"/>
                  </a:lnTo>
                  <a:lnTo>
                    <a:pt x="52539" y="272338"/>
                  </a:lnTo>
                  <a:lnTo>
                    <a:pt x="87972" y="306247"/>
                  </a:lnTo>
                  <a:lnTo>
                    <a:pt x="102400" y="317957"/>
                  </a:lnTo>
                  <a:lnTo>
                    <a:pt x="91427" y="326732"/>
                  </a:lnTo>
                  <a:lnTo>
                    <a:pt x="55143" y="360756"/>
                  </a:lnTo>
                  <a:lnTo>
                    <a:pt x="26670" y="393852"/>
                  </a:lnTo>
                  <a:lnTo>
                    <a:pt x="7721" y="424954"/>
                  </a:lnTo>
                  <a:lnTo>
                    <a:pt x="38" y="452996"/>
                  </a:lnTo>
                  <a:lnTo>
                    <a:pt x="5359" y="476897"/>
                  </a:lnTo>
                  <a:lnTo>
                    <a:pt x="14351" y="487540"/>
                  </a:lnTo>
                  <a:lnTo>
                    <a:pt x="27266" y="495173"/>
                  </a:lnTo>
                  <a:lnTo>
                    <a:pt x="44030" y="499770"/>
                  </a:lnTo>
                  <a:lnTo>
                    <a:pt x="64617" y="501307"/>
                  </a:lnTo>
                  <a:lnTo>
                    <a:pt x="99174" y="498335"/>
                  </a:lnTo>
                  <a:lnTo>
                    <a:pt x="139179" y="489673"/>
                  </a:lnTo>
                  <a:lnTo>
                    <a:pt x="168770" y="480364"/>
                  </a:lnTo>
                  <a:lnTo>
                    <a:pt x="183540" y="475716"/>
                  </a:lnTo>
                  <a:lnTo>
                    <a:pt x="191592" y="472528"/>
                  </a:lnTo>
                  <a:lnTo>
                    <a:pt x="193687" y="486244"/>
                  </a:lnTo>
                  <a:lnTo>
                    <a:pt x="205016" y="534682"/>
                  </a:lnTo>
                  <a:lnTo>
                    <a:pt x="219443" y="575894"/>
                  </a:lnTo>
                  <a:lnTo>
                    <a:pt x="257340" y="628510"/>
                  </a:lnTo>
                  <a:lnTo>
                    <a:pt x="280695" y="635850"/>
                  </a:lnTo>
                  <a:lnTo>
                    <a:pt x="304050" y="628510"/>
                  </a:lnTo>
                  <a:lnTo>
                    <a:pt x="341960" y="575894"/>
                  </a:lnTo>
                  <a:lnTo>
                    <a:pt x="356387" y="534682"/>
                  </a:lnTo>
                  <a:lnTo>
                    <a:pt x="367715" y="486244"/>
                  </a:lnTo>
                  <a:lnTo>
                    <a:pt x="369798" y="472541"/>
                  </a:lnTo>
                  <a:lnTo>
                    <a:pt x="377837" y="475716"/>
                  </a:lnTo>
                  <a:lnTo>
                    <a:pt x="422186" y="489661"/>
                  </a:lnTo>
                  <a:lnTo>
                    <a:pt x="462203" y="498322"/>
                  </a:lnTo>
                  <a:lnTo>
                    <a:pt x="496760" y="501294"/>
                  </a:lnTo>
                  <a:lnTo>
                    <a:pt x="517347" y="499757"/>
                  </a:lnTo>
                  <a:lnTo>
                    <a:pt x="534123" y="495160"/>
                  </a:lnTo>
                  <a:lnTo>
                    <a:pt x="547027" y="487527"/>
                  </a:lnTo>
                  <a:lnTo>
                    <a:pt x="553097" y="480352"/>
                  </a:lnTo>
                  <a:lnTo>
                    <a:pt x="556031" y="476872"/>
                  </a:lnTo>
                  <a:lnTo>
                    <a:pt x="561390" y="455053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73675" y="2601280"/>
              <a:ext cx="131681" cy="131681"/>
            </a:xfrm>
            <a:prstGeom prst="rect">
              <a:avLst/>
            </a:prstGeom>
          </p:spPr>
        </p:pic>
        <p:sp>
          <p:nvSpPr>
            <p:cNvPr id="55" name="object 80"/>
            <p:cNvSpPr/>
            <p:nvPr/>
          </p:nvSpPr>
          <p:spPr>
            <a:xfrm>
              <a:off x="13511695" y="2464390"/>
              <a:ext cx="384175" cy="407034"/>
            </a:xfrm>
            <a:custGeom>
              <a:avLst/>
              <a:gdLst/>
              <a:ahLst/>
              <a:cxnLst/>
              <a:rect l="l" t="t" r="r" b="b"/>
              <a:pathLst>
                <a:path w="384175" h="407035">
                  <a:moveTo>
                    <a:pt x="61810" y="30899"/>
                  </a:moveTo>
                  <a:lnTo>
                    <a:pt x="59385" y="18872"/>
                  </a:lnTo>
                  <a:lnTo>
                    <a:pt x="52755" y="9042"/>
                  </a:lnTo>
                  <a:lnTo>
                    <a:pt x="42926" y="2425"/>
                  </a:lnTo>
                  <a:lnTo>
                    <a:pt x="30899" y="0"/>
                  </a:lnTo>
                  <a:lnTo>
                    <a:pt x="18872" y="2425"/>
                  </a:lnTo>
                  <a:lnTo>
                    <a:pt x="9055" y="9042"/>
                  </a:lnTo>
                  <a:lnTo>
                    <a:pt x="2425" y="18872"/>
                  </a:lnTo>
                  <a:lnTo>
                    <a:pt x="0" y="30899"/>
                  </a:lnTo>
                  <a:lnTo>
                    <a:pt x="2425" y="42926"/>
                  </a:lnTo>
                  <a:lnTo>
                    <a:pt x="9055" y="52755"/>
                  </a:lnTo>
                  <a:lnTo>
                    <a:pt x="18872" y="59372"/>
                  </a:lnTo>
                  <a:lnTo>
                    <a:pt x="30899" y="61810"/>
                  </a:lnTo>
                  <a:lnTo>
                    <a:pt x="42926" y="59372"/>
                  </a:lnTo>
                  <a:lnTo>
                    <a:pt x="52755" y="52755"/>
                  </a:lnTo>
                  <a:lnTo>
                    <a:pt x="59385" y="42926"/>
                  </a:lnTo>
                  <a:lnTo>
                    <a:pt x="61810" y="30899"/>
                  </a:lnTo>
                  <a:close/>
                </a:path>
                <a:path w="384175" h="407035">
                  <a:moveTo>
                    <a:pt x="183222" y="375653"/>
                  </a:moveTo>
                  <a:lnTo>
                    <a:pt x="180797" y="363626"/>
                  </a:lnTo>
                  <a:lnTo>
                    <a:pt x="174180" y="353796"/>
                  </a:lnTo>
                  <a:lnTo>
                    <a:pt x="164350" y="347179"/>
                  </a:lnTo>
                  <a:lnTo>
                    <a:pt x="152311" y="344754"/>
                  </a:lnTo>
                  <a:lnTo>
                    <a:pt x="140296" y="347179"/>
                  </a:lnTo>
                  <a:lnTo>
                    <a:pt x="130467" y="353796"/>
                  </a:lnTo>
                  <a:lnTo>
                    <a:pt x="123850" y="363626"/>
                  </a:lnTo>
                  <a:lnTo>
                    <a:pt x="121412" y="375653"/>
                  </a:lnTo>
                  <a:lnTo>
                    <a:pt x="123850" y="387680"/>
                  </a:lnTo>
                  <a:lnTo>
                    <a:pt x="130467" y="397497"/>
                  </a:lnTo>
                  <a:lnTo>
                    <a:pt x="140296" y="404126"/>
                  </a:lnTo>
                  <a:lnTo>
                    <a:pt x="152311" y="406552"/>
                  </a:lnTo>
                  <a:lnTo>
                    <a:pt x="164350" y="404126"/>
                  </a:lnTo>
                  <a:lnTo>
                    <a:pt x="174180" y="397497"/>
                  </a:lnTo>
                  <a:lnTo>
                    <a:pt x="180797" y="387680"/>
                  </a:lnTo>
                  <a:lnTo>
                    <a:pt x="183222" y="375653"/>
                  </a:lnTo>
                  <a:close/>
                </a:path>
                <a:path w="384175" h="407035">
                  <a:moveTo>
                    <a:pt x="383667" y="46710"/>
                  </a:moveTo>
                  <a:lnTo>
                    <a:pt x="381241" y="34683"/>
                  </a:lnTo>
                  <a:lnTo>
                    <a:pt x="374611" y="24866"/>
                  </a:lnTo>
                  <a:lnTo>
                    <a:pt x="364794" y="18249"/>
                  </a:lnTo>
                  <a:lnTo>
                    <a:pt x="352767" y="15811"/>
                  </a:lnTo>
                  <a:lnTo>
                    <a:pt x="340728" y="18249"/>
                  </a:lnTo>
                  <a:lnTo>
                    <a:pt x="330911" y="24866"/>
                  </a:lnTo>
                  <a:lnTo>
                    <a:pt x="324294" y="34683"/>
                  </a:lnTo>
                  <a:lnTo>
                    <a:pt x="321868" y="46710"/>
                  </a:lnTo>
                  <a:lnTo>
                    <a:pt x="324294" y="58750"/>
                  </a:lnTo>
                  <a:lnTo>
                    <a:pt x="330911" y="68567"/>
                  </a:lnTo>
                  <a:lnTo>
                    <a:pt x="340728" y="75196"/>
                  </a:lnTo>
                  <a:lnTo>
                    <a:pt x="352767" y="77622"/>
                  </a:lnTo>
                  <a:lnTo>
                    <a:pt x="364794" y="75196"/>
                  </a:lnTo>
                  <a:lnTo>
                    <a:pt x="374611" y="68567"/>
                  </a:lnTo>
                  <a:lnTo>
                    <a:pt x="381241" y="58750"/>
                  </a:lnTo>
                  <a:lnTo>
                    <a:pt x="383667" y="46710"/>
                  </a:lnTo>
                  <a:close/>
                </a:path>
              </a:pathLst>
            </a:custGeom>
            <a:solidFill>
              <a:srgbClr val="16B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81"/>
            <p:cNvSpPr/>
            <p:nvPr/>
          </p:nvSpPr>
          <p:spPr>
            <a:xfrm>
              <a:off x="13517233" y="2469025"/>
              <a:ext cx="363855" cy="387985"/>
            </a:xfrm>
            <a:custGeom>
              <a:avLst/>
              <a:gdLst/>
              <a:ahLst/>
              <a:cxnLst/>
              <a:rect l="l" t="t" r="r" b="b"/>
              <a:pathLst>
                <a:path w="363855" h="387985">
                  <a:moveTo>
                    <a:pt x="42087" y="21031"/>
                  </a:moveTo>
                  <a:lnTo>
                    <a:pt x="40436" y="12852"/>
                  </a:lnTo>
                  <a:lnTo>
                    <a:pt x="35928" y="6159"/>
                  </a:lnTo>
                  <a:lnTo>
                    <a:pt x="29235" y="1651"/>
                  </a:lnTo>
                  <a:lnTo>
                    <a:pt x="21043" y="0"/>
                  </a:lnTo>
                  <a:lnTo>
                    <a:pt x="12852" y="1651"/>
                  </a:lnTo>
                  <a:lnTo>
                    <a:pt x="6159" y="6159"/>
                  </a:lnTo>
                  <a:lnTo>
                    <a:pt x="1651" y="12852"/>
                  </a:lnTo>
                  <a:lnTo>
                    <a:pt x="0" y="21031"/>
                  </a:lnTo>
                  <a:lnTo>
                    <a:pt x="1651" y="29222"/>
                  </a:lnTo>
                  <a:lnTo>
                    <a:pt x="6159" y="35915"/>
                  </a:lnTo>
                  <a:lnTo>
                    <a:pt x="12852" y="40424"/>
                  </a:lnTo>
                  <a:lnTo>
                    <a:pt x="21043" y="42087"/>
                  </a:lnTo>
                  <a:lnTo>
                    <a:pt x="29235" y="40424"/>
                  </a:lnTo>
                  <a:lnTo>
                    <a:pt x="35928" y="35915"/>
                  </a:lnTo>
                  <a:lnTo>
                    <a:pt x="40436" y="29222"/>
                  </a:lnTo>
                  <a:lnTo>
                    <a:pt x="42087" y="21031"/>
                  </a:lnTo>
                  <a:close/>
                </a:path>
                <a:path w="363855" h="387985">
                  <a:moveTo>
                    <a:pt x="161861" y="366725"/>
                  </a:moveTo>
                  <a:lnTo>
                    <a:pt x="160210" y="358546"/>
                  </a:lnTo>
                  <a:lnTo>
                    <a:pt x="155702" y="351853"/>
                  </a:lnTo>
                  <a:lnTo>
                    <a:pt x="149021" y="347345"/>
                  </a:lnTo>
                  <a:lnTo>
                    <a:pt x="140830" y="345694"/>
                  </a:lnTo>
                  <a:lnTo>
                    <a:pt x="132638" y="347345"/>
                  </a:lnTo>
                  <a:lnTo>
                    <a:pt x="125945" y="351853"/>
                  </a:lnTo>
                  <a:lnTo>
                    <a:pt x="121437" y="358546"/>
                  </a:lnTo>
                  <a:lnTo>
                    <a:pt x="119786" y="366725"/>
                  </a:lnTo>
                  <a:lnTo>
                    <a:pt x="121437" y="374916"/>
                  </a:lnTo>
                  <a:lnTo>
                    <a:pt x="125945" y="381609"/>
                  </a:lnTo>
                  <a:lnTo>
                    <a:pt x="132638" y="386118"/>
                  </a:lnTo>
                  <a:lnTo>
                    <a:pt x="140830" y="387781"/>
                  </a:lnTo>
                  <a:lnTo>
                    <a:pt x="149021" y="386118"/>
                  </a:lnTo>
                  <a:lnTo>
                    <a:pt x="155702" y="381609"/>
                  </a:lnTo>
                  <a:lnTo>
                    <a:pt x="160210" y="374916"/>
                  </a:lnTo>
                  <a:lnTo>
                    <a:pt x="161861" y="366725"/>
                  </a:lnTo>
                  <a:close/>
                </a:path>
                <a:path w="363855" h="387985">
                  <a:moveTo>
                    <a:pt x="363334" y="36131"/>
                  </a:moveTo>
                  <a:lnTo>
                    <a:pt x="361683" y="27940"/>
                  </a:lnTo>
                  <a:lnTo>
                    <a:pt x="357174" y="21247"/>
                  </a:lnTo>
                  <a:lnTo>
                    <a:pt x="350481" y="16738"/>
                  </a:lnTo>
                  <a:lnTo>
                    <a:pt x="342290" y="15087"/>
                  </a:lnTo>
                  <a:lnTo>
                    <a:pt x="334098" y="16738"/>
                  </a:lnTo>
                  <a:lnTo>
                    <a:pt x="327406" y="21247"/>
                  </a:lnTo>
                  <a:lnTo>
                    <a:pt x="322897" y="27940"/>
                  </a:lnTo>
                  <a:lnTo>
                    <a:pt x="321246" y="36131"/>
                  </a:lnTo>
                  <a:lnTo>
                    <a:pt x="322897" y="44310"/>
                  </a:lnTo>
                  <a:lnTo>
                    <a:pt x="327406" y="51003"/>
                  </a:lnTo>
                  <a:lnTo>
                    <a:pt x="334098" y="55524"/>
                  </a:lnTo>
                  <a:lnTo>
                    <a:pt x="342290" y="57175"/>
                  </a:lnTo>
                  <a:lnTo>
                    <a:pt x="350481" y="55524"/>
                  </a:lnTo>
                  <a:lnTo>
                    <a:pt x="357174" y="51003"/>
                  </a:lnTo>
                  <a:lnTo>
                    <a:pt x="361683" y="44310"/>
                  </a:lnTo>
                  <a:lnTo>
                    <a:pt x="363334" y="36131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30"/>
          <p:cNvGrpSpPr/>
          <p:nvPr/>
        </p:nvGrpSpPr>
        <p:grpSpPr>
          <a:xfrm>
            <a:off x="1997211" y="1985304"/>
            <a:ext cx="5910170" cy="3395110"/>
            <a:chOff x="5588545" y="2469025"/>
            <a:chExt cx="10123072" cy="6063717"/>
          </a:xfrm>
        </p:grpSpPr>
        <p:sp>
          <p:nvSpPr>
            <p:cNvPr id="58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81"/>
            <p:cNvSpPr/>
            <p:nvPr/>
          </p:nvSpPr>
          <p:spPr>
            <a:xfrm>
              <a:off x="13517233" y="2469025"/>
              <a:ext cx="363855" cy="387985"/>
            </a:xfrm>
            <a:custGeom>
              <a:avLst/>
              <a:gdLst/>
              <a:ahLst/>
              <a:cxnLst/>
              <a:rect l="l" t="t" r="r" b="b"/>
              <a:pathLst>
                <a:path w="363855" h="387985">
                  <a:moveTo>
                    <a:pt x="42087" y="21031"/>
                  </a:moveTo>
                  <a:lnTo>
                    <a:pt x="40436" y="12852"/>
                  </a:lnTo>
                  <a:lnTo>
                    <a:pt x="35928" y="6159"/>
                  </a:lnTo>
                  <a:lnTo>
                    <a:pt x="29235" y="1651"/>
                  </a:lnTo>
                  <a:lnTo>
                    <a:pt x="21043" y="0"/>
                  </a:lnTo>
                  <a:lnTo>
                    <a:pt x="12852" y="1651"/>
                  </a:lnTo>
                  <a:lnTo>
                    <a:pt x="6159" y="6159"/>
                  </a:lnTo>
                  <a:lnTo>
                    <a:pt x="1651" y="12852"/>
                  </a:lnTo>
                  <a:lnTo>
                    <a:pt x="0" y="21031"/>
                  </a:lnTo>
                  <a:lnTo>
                    <a:pt x="1651" y="29222"/>
                  </a:lnTo>
                  <a:lnTo>
                    <a:pt x="6159" y="35915"/>
                  </a:lnTo>
                  <a:lnTo>
                    <a:pt x="12852" y="40424"/>
                  </a:lnTo>
                  <a:lnTo>
                    <a:pt x="21043" y="42087"/>
                  </a:lnTo>
                  <a:lnTo>
                    <a:pt x="29235" y="40424"/>
                  </a:lnTo>
                  <a:lnTo>
                    <a:pt x="35928" y="35915"/>
                  </a:lnTo>
                  <a:lnTo>
                    <a:pt x="40436" y="29222"/>
                  </a:lnTo>
                  <a:lnTo>
                    <a:pt x="42087" y="21031"/>
                  </a:lnTo>
                  <a:close/>
                </a:path>
                <a:path w="363855" h="387985">
                  <a:moveTo>
                    <a:pt x="161861" y="366725"/>
                  </a:moveTo>
                  <a:lnTo>
                    <a:pt x="160210" y="358546"/>
                  </a:lnTo>
                  <a:lnTo>
                    <a:pt x="155702" y="351853"/>
                  </a:lnTo>
                  <a:lnTo>
                    <a:pt x="149021" y="347345"/>
                  </a:lnTo>
                  <a:lnTo>
                    <a:pt x="140830" y="345694"/>
                  </a:lnTo>
                  <a:lnTo>
                    <a:pt x="132638" y="347345"/>
                  </a:lnTo>
                  <a:lnTo>
                    <a:pt x="125945" y="351853"/>
                  </a:lnTo>
                  <a:lnTo>
                    <a:pt x="121437" y="358546"/>
                  </a:lnTo>
                  <a:lnTo>
                    <a:pt x="119786" y="366725"/>
                  </a:lnTo>
                  <a:lnTo>
                    <a:pt x="121437" y="374916"/>
                  </a:lnTo>
                  <a:lnTo>
                    <a:pt x="125945" y="381609"/>
                  </a:lnTo>
                  <a:lnTo>
                    <a:pt x="132638" y="386118"/>
                  </a:lnTo>
                  <a:lnTo>
                    <a:pt x="140830" y="387781"/>
                  </a:lnTo>
                  <a:lnTo>
                    <a:pt x="149021" y="386118"/>
                  </a:lnTo>
                  <a:lnTo>
                    <a:pt x="155702" y="381609"/>
                  </a:lnTo>
                  <a:lnTo>
                    <a:pt x="160210" y="374916"/>
                  </a:lnTo>
                  <a:lnTo>
                    <a:pt x="161861" y="366725"/>
                  </a:lnTo>
                  <a:close/>
                </a:path>
                <a:path w="363855" h="387985">
                  <a:moveTo>
                    <a:pt x="363334" y="36131"/>
                  </a:moveTo>
                  <a:lnTo>
                    <a:pt x="361683" y="27940"/>
                  </a:lnTo>
                  <a:lnTo>
                    <a:pt x="357174" y="21247"/>
                  </a:lnTo>
                  <a:lnTo>
                    <a:pt x="350481" y="16738"/>
                  </a:lnTo>
                  <a:lnTo>
                    <a:pt x="342290" y="15087"/>
                  </a:lnTo>
                  <a:lnTo>
                    <a:pt x="334098" y="16738"/>
                  </a:lnTo>
                  <a:lnTo>
                    <a:pt x="327406" y="21247"/>
                  </a:lnTo>
                  <a:lnTo>
                    <a:pt x="322897" y="27940"/>
                  </a:lnTo>
                  <a:lnTo>
                    <a:pt x="321246" y="36131"/>
                  </a:lnTo>
                  <a:lnTo>
                    <a:pt x="322897" y="44310"/>
                  </a:lnTo>
                  <a:lnTo>
                    <a:pt x="327406" y="51003"/>
                  </a:lnTo>
                  <a:lnTo>
                    <a:pt x="334098" y="55524"/>
                  </a:lnTo>
                  <a:lnTo>
                    <a:pt x="342290" y="57175"/>
                  </a:lnTo>
                  <a:lnTo>
                    <a:pt x="350481" y="55524"/>
                  </a:lnTo>
                  <a:lnTo>
                    <a:pt x="357174" y="51003"/>
                  </a:lnTo>
                  <a:lnTo>
                    <a:pt x="361683" y="44310"/>
                  </a:lnTo>
                  <a:lnTo>
                    <a:pt x="363334" y="36131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2"/>
            <p:cNvSpPr/>
            <p:nvPr/>
          </p:nvSpPr>
          <p:spPr>
            <a:xfrm>
              <a:off x="15259509" y="6380337"/>
              <a:ext cx="403225" cy="429895"/>
            </a:xfrm>
            <a:custGeom>
              <a:avLst/>
              <a:gdLst/>
              <a:ahLst/>
              <a:cxnLst/>
              <a:rect l="l" t="t" r="r" b="b"/>
              <a:pathLst>
                <a:path w="403225" h="429895">
                  <a:moveTo>
                    <a:pt x="214883" y="0"/>
                  </a:moveTo>
                  <a:lnTo>
                    <a:pt x="165668" y="5686"/>
                  </a:lnTo>
                  <a:lnTo>
                    <a:pt x="120460" y="21877"/>
                  </a:lnTo>
                  <a:lnTo>
                    <a:pt x="80559" y="47273"/>
                  </a:lnTo>
                  <a:lnTo>
                    <a:pt x="47263" y="80572"/>
                  </a:lnTo>
                  <a:lnTo>
                    <a:pt x="21872" y="120474"/>
                  </a:lnTo>
                  <a:lnTo>
                    <a:pt x="5684" y="165678"/>
                  </a:lnTo>
                  <a:lnTo>
                    <a:pt x="0" y="214883"/>
                  </a:lnTo>
                  <a:lnTo>
                    <a:pt x="5683" y="264095"/>
                  </a:lnTo>
                  <a:lnTo>
                    <a:pt x="21870" y="309303"/>
                  </a:lnTo>
                  <a:lnTo>
                    <a:pt x="47259" y="349207"/>
                  </a:lnTo>
                  <a:lnTo>
                    <a:pt x="80553" y="382506"/>
                  </a:lnTo>
                  <a:lnTo>
                    <a:pt x="120452" y="407901"/>
                  </a:lnTo>
                  <a:lnTo>
                    <a:pt x="165658" y="424091"/>
                  </a:lnTo>
                  <a:lnTo>
                    <a:pt x="214873" y="429777"/>
                  </a:lnTo>
                  <a:lnTo>
                    <a:pt x="257127" y="425650"/>
                  </a:lnTo>
                  <a:lnTo>
                    <a:pt x="297157" y="413526"/>
                  </a:lnTo>
                  <a:lnTo>
                    <a:pt x="334035" y="393793"/>
                  </a:lnTo>
                  <a:lnTo>
                    <a:pt x="366836" y="366836"/>
                  </a:lnTo>
                  <a:lnTo>
                    <a:pt x="374501" y="355277"/>
                  </a:lnTo>
                  <a:lnTo>
                    <a:pt x="374501" y="329885"/>
                  </a:lnTo>
                  <a:lnTo>
                    <a:pt x="403097" y="329885"/>
                  </a:lnTo>
                  <a:lnTo>
                    <a:pt x="403097" y="309016"/>
                  </a:lnTo>
                  <a:lnTo>
                    <a:pt x="374491" y="309016"/>
                  </a:lnTo>
                  <a:lnTo>
                    <a:pt x="374491" y="296692"/>
                  </a:lnTo>
                  <a:lnTo>
                    <a:pt x="390197" y="296692"/>
                  </a:lnTo>
                  <a:lnTo>
                    <a:pt x="390197" y="280357"/>
                  </a:lnTo>
                  <a:lnTo>
                    <a:pt x="306430" y="280357"/>
                  </a:lnTo>
                  <a:lnTo>
                    <a:pt x="306430" y="296692"/>
                  </a:lnTo>
                  <a:lnTo>
                    <a:pt x="322136" y="296692"/>
                  </a:lnTo>
                  <a:lnTo>
                    <a:pt x="322136" y="309016"/>
                  </a:lnTo>
                  <a:lnTo>
                    <a:pt x="293509" y="309016"/>
                  </a:lnTo>
                  <a:lnTo>
                    <a:pt x="293509" y="329874"/>
                  </a:lnTo>
                  <a:lnTo>
                    <a:pt x="322136" y="329874"/>
                  </a:lnTo>
                  <a:lnTo>
                    <a:pt x="322136" y="337015"/>
                  </a:lnTo>
                  <a:lnTo>
                    <a:pt x="298476" y="354355"/>
                  </a:lnTo>
                  <a:lnTo>
                    <a:pt x="272345" y="367020"/>
                  </a:lnTo>
                  <a:lnTo>
                    <a:pt x="244293" y="374784"/>
                  </a:lnTo>
                  <a:lnTo>
                    <a:pt x="214873" y="377423"/>
                  </a:lnTo>
                  <a:lnTo>
                    <a:pt x="171716" y="371607"/>
                  </a:lnTo>
                  <a:lnTo>
                    <a:pt x="132907" y="355201"/>
                  </a:lnTo>
                  <a:lnTo>
                    <a:pt x="100006" y="329764"/>
                  </a:lnTo>
                  <a:lnTo>
                    <a:pt x="74573" y="296859"/>
                  </a:lnTo>
                  <a:lnTo>
                    <a:pt x="58169" y="258045"/>
                  </a:lnTo>
                  <a:lnTo>
                    <a:pt x="52354" y="214883"/>
                  </a:lnTo>
                  <a:lnTo>
                    <a:pt x="58172" y="171726"/>
                  </a:lnTo>
                  <a:lnTo>
                    <a:pt x="74578" y="132915"/>
                  </a:lnTo>
                  <a:lnTo>
                    <a:pt x="100011" y="100011"/>
                  </a:lnTo>
                  <a:lnTo>
                    <a:pt x="132912" y="74575"/>
                  </a:lnTo>
                  <a:lnTo>
                    <a:pt x="171723" y="58169"/>
                  </a:lnTo>
                  <a:lnTo>
                    <a:pt x="214883" y="52354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3"/>
            <p:cNvSpPr/>
            <p:nvPr/>
          </p:nvSpPr>
          <p:spPr>
            <a:xfrm>
              <a:off x="15347799" y="6256591"/>
              <a:ext cx="230504" cy="285115"/>
            </a:xfrm>
            <a:custGeom>
              <a:avLst/>
              <a:gdLst/>
              <a:ahLst/>
              <a:cxnLst/>
              <a:rect l="l" t="t" r="r" b="b"/>
              <a:pathLst>
                <a:path w="230505" h="285115">
                  <a:moveTo>
                    <a:pt x="98447" y="0"/>
                  </a:moveTo>
                  <a:lnTo>
                    <a:pt x="0" y="56835"/>
                  </a:lnTo>
                  <a:lnTo>
                    <a:pt x="131681" y="284902"/>
                  </a:lnTo>
                  <a:lnTo>
                    <a:pt x="230108" y="228087"/>
                  </a:lnTo>
                  <a:lnTo>
                    <a:pt x="98447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84"/>
            <p:cNvSpPr/>
            <p:nvPr/>
          </p:nvSpPr>
          <p:spPr>
            <a:xfrm>
              <a:off x="15352078" y="6237496"/>
              <a:ext cx="235585" cy="346710"/>
            </a:xfrm>
            <a:custGeom>
              <a:avLst/>
              <a:gdLst/>
              <a:ahLst/>
              <a:cxnLst/>
              <a:rect l="l" t="t" r="r" b="b"/>
              <a:pathLst>
                <a:path w="235584" h="346709">
                  <a:moveTo>
                    <a:pt x="71208" y="32346"/>
                  </a:moveTo>
                  <a:lnTo>
                    <a:pt x="52501" y="0"/>
                  </a:lnTo>
                  <a:lnTo>
                    <a:pt x="0" y="30314"/>
                  </a:lnTo>
                  <a:lnTo>
                    <a:pt x="18669" y="62674"/>
                  </a:lnTo>
                  <a:lnTo>
                    <a:pt x="71208" y="32346"/>
                  </a:lnTo>
                  <a:close/>
                </a:path>
                <a:path w="235584" h="346709">
                  <a:moveTo>
                    <a:pt x="235000" y="316128"/>
                  </a:moveTo>
                  <a:lnTo>
                    <a:pt x="202869" y="260438"/>
                  </a:lnTo>
                  <a:lnTo>
                    <a:pt x="150355" y="290728"/>
                  </a:lnTo>
                  <a:lnTo>
                    <a:pt x="182499" y="346417"/>
                  </a:lnTo>
                  <a:lnTo>
                    <a:pt x="235000" y="316128"/>
                  </a:lnTo>
                  <a:close/>
                </a:path>
              </a:pathLst>
            </a:custGeom>
            <a:solidFill>
              <a:srgbClr val="7495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85"/>
            <p:cNvSpPr/>
            <p:nvPr/>
          </p:nvSpPr>
          <p:spPr>
            <a:xfrm>
              <a:off x="15316539" y="6187301"/>
              <a:ext cx="98425" cy="86360"/>
            </a:xfrm>
            <a:custGeom>
              <a:avLst/>
              <a:gdLst/>
              <a:ahLst/>
              <a:cxnLst/>
              <a:rect l="l" t="t" r="r" b="b"/>
              <a:pathLst>
                <a:path w="98425" h="86360">
                  <a:moveTo>
                    <a:pt x="72196" y="0"/>
                  </a:moveTo>
                  <a:lnTo>
                    <a:pt x="0" y="41674"/>
                  </a:lnTo>
                  <a:lnTo>
                    <a:pt x="25695" y="86175"/>
                  </a:lnTo>
                  <a:lnTo>
                    <a:pt x="97892" y="44501"/>
                  </a:lnTo>
                  <a:lnTo>
                    <a:pt x="72196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6"/>
            <p:cNvSpPr/>
            <p:nvPr/>
          </p:nvSpPr>
          <p:spPr>
            <a:xfrm>
              <a:off x="15385950" y="6835435"/>
              <a:ext cx="167640" cy="24130"/>
            </a:xfrm>
            <a:custGeom>
              <a:avLst/>
              <a:gdLst/>
              <a:ahLst/>
              <a:cxnLst/>
              <a:rect l="l" t="t" r="r" b="b"/>
              <a:pathLst>
                <a:path w="167640" h="24129">
                  <a:moveTo>
                    <a:pt x="167073" y="0"/>
                  </a:moveTo>
                  <a:lnTo>
                    <a:pt x="0" y="0"/>
                  </a:lnTo>
                  <a:lnTo>
                    <a:pt x="0" y="24051"/>
                  </a:lnTo>
                  <a:lnTo>
                    <a:pt x="167073" y="24051"/>
                  </a:lnTo>
                  <a:lnTo>
                    <a:pt x="167073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7"/>
            <p:cNvSpPr/>
            <p:nvPr/>
          </p:nvSpPr>
          <p:spPr>
            <a:xfrm>
              <a:off x="15367128" y="6777462"/>
              <a:ext cx="205104" cy="116839"/>
            </a:xfrm>
            <a:custGeom>
              <a:avLst/>
              <a:gdLst/>
              <a:ahLst/>
              <a:cxnLst/>
              <a:rect l="l" t="t" r="r" b="b"/>
              <a:pathLst>
                <a:path w="205105" h="116840">
                  <a:moveTo>
                    <a:pt x="185902" y="57975"/>
                  </a:moveTo>
                  <a:lnTo>
                    <a:pt x="179336" y="35407"/>
                  </a:lnTo>
                  <a:lnTo>
                    <a:pt x="161429" y="16979"/>
                  </a:lnTo>
                  <a:lnTo>
                    <a:pt x="134874" y="4559"/>
                  </a:lnTo>
                  <a:lnTo>
                    <a:pt x="102374" y="0"/>
                  </a:lnTo>
                  <a:lnTo>
                    <a:pt x="69850" y="4559"/>
                  </a:lnTo>
                  <a:lnTo>
                    <a:pt x="43294" y="16979"/>
                  </a:lnTo>
                  <a:lnTo>
                    <a:pt x="25387" y="35407"/>
                  </a:lnTo>
                  <a:lnTo>
                    <a:pt x="18821" y="57975"/>
                  </a:lnTo>
                  <a:lnTo>
                    <a:pt x="185902" y="57975"/>
                  </a:lnTo>
                  <a:close/>
                </a:path>
                <a:path w="205105" h="116840">
                  <a:moveTo>
                    <a:pt x="204698" y="87401"/>
                  </a:moveTo>
                  <a:lnTo>
                    <a:pt x="195326" y="82029"/>
                  </a:lnTo>
                  <a:lnTo>
                    <a:pt x="9398" y="82029"/>
                  </a:lnTo>
                  <a:lnTo>
                    <a:pt x="12" y="87414"/>
                  </a:lnTo>
                  <a:lnTo>
                    <a:pt x="0" y="116547"/>
                  </a:lnTo>
                  <a:lnTo>
                    <a:pt x="204698" y="116547"/>
                  </a:lnTo>
                  <a:lnTo>
                    <a:pt x="204698" y="87401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8"/>
            <p:cNvSpPr/>
            <p:nvPr/>
          </p:nvSpPr>
          <p:spPr>
            <a:xfrm>
              <a:off x="15453991" y="6792694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5" h="31115">
                  <a:moveTo>
                    <a:pt x="24051" y="0"/>
                  </a:moveTo>
                  <a:lnTo>
                    <a:pt x="6931" y="0"/>
                  </a:lnTo>
                  <a:lnTo>
                    <a:pt x="0" y="6931"/>
                  </a:lnTo>
                  <a:lnTo>
                    <a:pt x="0" y="15496"/>
                  </a:lnTo>
                  <a:lnTo>
                    <a:pt x="0" y="24041"/>
                  </a:lnTo>
                  <a:lnTo>
                    <a:pt x="6931" y="30993"/>
                  </a:lnTo>
                  <a:lnTo>
                    <a:pt x="24051" y="30993"/>
                  </a:lnTo>
                  <a:lnTo>
                    <a:pt x="31004" y="24041"/>
                  </a:lnTo>
                  <a:lnTo>
                    <a:pt x="31004" y="6931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9"/>
            <p:cNvSpPr/>
            <p:nvPr/>
          </p:nvSpPr>
          <p:spPr>
            <a:xfrm>
              <a:off x="15453996" y="6806328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30815" y="0"/>
                  </a:moveTo>
                  <a:lnTo>
                    <a:pt x="29883" y="7675"/>
                  </a:lnTo>
                  <a:lnTo>
                    <a:pt x="23412" y="13654"/>
                  </a:lnTo>
                  <a:lnTo>
                    <a:pt x="15496" y="13654"/>
                  </a:lnTo>
                  <a:lnTo>
                    <a:pt x="7559" y="13654"/>
                  </a:lnTo>
                  <a:lnTo>
                    <a:pt x="1109" y="7675"/>
                  </a:lnTo>
                  <a:lnTo>
                    <a:pt x="178" y="0"/>
                  </a:lnTo>
                  <a:lnTo>
                    <a:pt x="0" y="1225"/>
                  </a:lnTo>
                  <a:lnTo>
                    <a:pt x="0" y="10408"/>
                  </a:lnTo>
                  <a:lnTo>
                    <a:pt x="6931" y="17360"/>
                  </a:lnTo>
                  <a:lnTo>
                    <a:pt x="24041" y="17360"/>
                  </a:lnTo>
                  <a:lnTo>
                    <a:pt x="30993" y="10408"/>
                  </a:lnTo>
                  <a:lnTo>
                    <a:pt x="30993" y="1225"/>
                  </a:lnTo>
                  <a:lnTo>
                    <a:pt x="30815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90"/>
            <p:cNvSpPr/>
            <p:nvPr/>
          </p:nvSpPr>
          <p:spPr>
            <a:xfrm>
              <a:off x="15504607" y="6639839"/>
              <a:ext cx="207010" cy="20955"/>
            </a:xfrm>
            <a:custGeom>
              <a:avLst/>
              <a:gdLst/>
              <a:ahLst/>
              <a:cxnLst/>
              <a:rect l="l" t="t" r="r" b="b"/>
              <a:pathLst>
                <a:path w="207009" h="20954">
                  <a:moveTo>
                    <a:pt x="206433" y="0"/>
                  </a:moveTo>
                  <a:lnTo>
                    <a:pt x="10" y="0"/>
                  </a:lnTo>
                  <a:lnTo>
                    <a:pt x="0" y="20858"/>
                  </a:lnTo>
                  <a:lnTo>
                    <a:pt x="206433" y="20858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91"/>
            <p:cNvSpPr/>
            <p:nvPr/>
          </p:nvSpPr>
          <p:spPr>
            <a:xfrm>
              <a:off x="15386301" y="6859586"/>
              <a:ext cx="167005" cy="10795"/>
            </a:xfrm>
            <a:custGeom>
              <a:avLst/>
              <a:gdLst/>
              <a:ahLst/>
              <a:cxnLst/>
              <a:rect l="l" t="t" r="r" b="b"/>
              <a:pathLst>
                <a:path w="167005" h="10795">
                  <a:moveTo>
                    <a:pt x="166403" y="0"/>
                  </a:moveTo>
                  <a:lnTo>
                    <a:pt x="0" y="10"/>
                  </a:lnTo>
                  <a:lnTo>
                    <a:pt x="8159" y="2302"/>
                  </a:lnTo>
                  <a:lnTo>
                    <a:pt x="15955" y="4084"/>
                  </a:lnTo>
                  <a:lnTo>
                    <a:pt x="59970" y="9624"/>
                  </a:lnTo>
                  <a:lnTo>
                    <a:pt x="91006" y="10284"/>
                  </a:lnTo>
                  <a:lnTo>
                    <a:pt x="106405" y="9654"/>
                  </a:lnTo>
                  <a:lnTo>
                    <a:pt x="150484" y="4096"/>
                  </a:lnTo>
                  <a:lnTo>
                    <a:pt x="166403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92"/>
            <p:cNvSpPr/>
            <p:nvPr/>
          </p:nvSpPr>
          <p:spPr>
            <a:xfrm>
              <a:off x="15504606" y="6669702"/>
              <a:ext cx="207010" cy="20955"/>
            </a:xfrm>
            <a:custGeom>
              <a:avLst/>
              <a:gdLst/>
              <a:ahLst/>
              <a:cxnLst/>
              <a:rect l="l" t="t" r="r" b="b"/>
              <a:pathLst>
                <a:path w="207009" h="20954">
                  <a:moveTo>
                    <a:pt x="206433" y="0"/>
                  </a:moveTo>
                  <a:lnTo>
                    <a:pt x="0" y="0"/>
                  </a:lnTo>
                  <a:lnTo>
                    <a:pt x="0" y="20858"/>
                  </a:lnTo>
                  <a:lnTo>
                    <a:pt x="206433" y="20858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3"/>
            <p:cNvSpPr/>
            <p:nvPr/>
          </p:nvSpPr>
          <p:spPr>
            <a:xfrm>
              <a:off x="15352091" y="6237496"/>
              <a:ext cx="310515" cy="463550"/>
            </a:xfrm>
            <a:custGeom>
              <a:avLst/>
              <a:gdLst/>
              <a:ahLst/>
              <a:cxnLst/>
              <a:rect l="l" t="t" r="r" b="b"/>
              <a:pathLst>
                <a:path w="310515" h="463550">
                  <a:moveTo>
                    <a:pt x="70002" y="30314"/>
                  </a:moveTo>
                  <a:lnTo>
                    <a:pt x="52489" y="0"/>
                  </a:lnTo>
                  <a:lnTo>
                    <a:pt x="0" y="30314"/>
                  </a:lnTo>
                  <a:lnTo>
                    <a:pt x="70002" y="30314"/>
                  </a:lnTo>
                  <a:close/>
                </a:path>
                <a:path w="310515" h="463550">
                  <a:moveTo>
                    <a:pt x="220332" y="290728"/>
                  </a:moveTo>
                  <a:lnTo>
                    <a:pt x="202857" y="260438"/>
                  </a:lnTo>
                  <a:lnTo>
                    <a:pt x="150342" y="290728"/>
                  </a:lnTo>
                  <a:lnTo>
                    <a:pt x="220332" y="290728"/>
                  </a:lnTo>
                  <a:close/>
                </a:path>
                <a:path w="310515" h="463550">
                  <a:moveTo>
                    <a:pt x="297611" y="423214"/>
                  </a:moveTo>
                  <a:lnTo>
                    <a:pt x="213842" y="423214"/>
                  </a:lnTo>
                  <a:lnTo>
                    <a:pt x="213842" y="432206"/>
                  </a:lnTo>
                  <a:lnTo>
                    <a:pt x="297611" y="432206"/>
                  </a:lnTo>
                  <a:lnTo>
                    <a:pt x="297611" y="423214"/>
                  </a:lnTo>
                  <a:close/>
                </a:path>
                <a:path w="310515" h="463550">
                  <a:moveTo>
                    <a:pt x="310515" y="453072"/>
                  </a:moveTo>
                  <a:lnTo>
                    <a:pt x="200914" y="453072"/>
                  </a:lnTo>
                  <a:lnTo>
                    <a:pt x="200914" y="463537"/>
                  </a:lnTo>
                  <a:lnTo>
                    <a:pt x="310515" y="463537"/>
                  </a:lnTo>
                  <a:lnTo>
                    <a:pt x="310515" y="453072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"/>
          <p:cNvSpPr txBox="1"/>
          <p:nvPr/>
        </p:nvSpPr>
        <p:spPr>
          <a:xfrm>
            <a:off x="364318" y="6264674"/>
            <a:ext cx="727280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En la tabla se muestra un comparativo del nivel educativo con el que cuenta el personal de la Entidad. Podemos observar que el personal cuenta con estudios básicos completos.  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729109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934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2" name="object 5"/>
          <p:cNvSpPr/>
          <p:nvPr/>
        </p:nvSpPr>
        <p:spPr>
          <a:xfrm>
            <a:off x="2502713" y="1337751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283474256"/>
              </p:ext>
            </p:extLst>
          </p:nvPr>
        </p:nvGraphicFramePr>
        <p:xfrm>
          <a:off x="601918" y="1285654"/>
          <a:ext cx="7216419" cy="501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3" name="object 16"/>
          <p:cNvGrpSpPr/>
          <p:nvPr/>
        </p:nvGrpSpPr>
        <p:grpSpPr>
          <a:xfrm>
            <a:off x="1214325" y="1204489"/>
            <a:ext cx="358458" cy="383237"/>
            <a:chOff x="3265278" y="6524724"/>
            <a:chExt cx="692150" cy="511320"/>
          </a:xfrm>
        </p:grpSpPr>
        <p:sp>
          <p:nvSpPr>
            <p:cNvPr id="14" name="object 31"/>
            <p:cNvSpPr/>
            <p:nvPr/>
          </p:nvSpPr>
          <p:spPr>
            <a:xfrm>
              <a:off x="3265278" y="6553444"/>
              <a:ext cx="692150" cy="482600"/>
            </a:xfrm>
            <a:custGeom>
              <a:avLst/>
              <a:gdLst/>
              <a:ahLst/>
              <a:cxnLst/>
              <a:rect l="l" t="t" r="r" b="b"/>
              <a:pathLst>
                <a:path w="692150" h="482600">
                  <a:moveTo>
                    <a:pt x="692125" y="0"/>
                  </a:moveTo>
                  <a:lnTo>
                    <a:pt x="383894" y="0"/>
                  </a:lnTo>
                  <a:lnTo>
                    <a:pt x="0" y="0"/>
                  </a:lnTo>
                  <a:lnTo>
                    <a:pt x="0" y="482016"/>
                  </a:lnTo>
                  <a:lnTo>
                    <a:pt x="692125" y="482016"/>
                  </a:lnTo>
                  <a:lnTo>
                    <a:pt x="692125" y="0"/>
                  </a:lnTo>
                  <a:close/>
                </a:path>
              </a:pathLst>
            </a:custGeom>
            <a:solidFill>
              <a:srgbClr val="118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2"/>
            <p:cNvSpPr/>
            <p:nvPr/>
          </p:nvSpPr>
          <p:spPr>
            <a:xfrm>
              <a:off x="3611332" y="6524724"/>
              <a:ext cx="308610" cy="466090"/>
            </a:xfrm>
            <a:custGeom>
              <a:avLst/>
              <a:gdLst/>
              <a:ahLst/>
              <a:cxnLst/>
              <a:rect l="l" t="t" r="r" b="b"/>
              <a:pathLst>
                <a:path w="308610" h="466090">
                  <a:moveTo>
                    <a:pt x="154119" y="0"/>
                  </a:moveTo>
                  <a:lnTo>
                    <a:pt x="102112" y="3191"/>
                  </a:lnTo>
                  <a:lnTo>
                    <a:pt x="50580" y="12764"/>
                  </a:lnTo>
                  <a:lnTo>
                    <a:pt x="0" y="28719"/>
                  </a:lnTo>
                  <a:lnTo>
                    <a:pt x="0" y="465930"/>
                  </a:lnTo>
                  <a:lnTo>
                    <a:pt x="50583" y="449993"/>
                  </a:lnTo>
                  <a:lnTo>
                    <a:pt x="102114" y="440430"/>
                  </a:lnTo>
                  <a:lnTo>
                    <a:pt x="154119" y="437243"/>
                  </a:lnTo>
                  <a:lnTo>
                    <a:pt x="206123" y="440430"/>
                  </a:lnTo>
                  <a:lnTo>
                    <a:pt x="257652" y="449993"/>
                  </a:lnTo>
                  <a:lnTo>
                    <a:pt x="308231" y="465930"/>
                  </a:lnTo>
                  <a:lnTo>
                    <a:pt x="308231" y="28719"/>
                  </a:lnTo>
                  <a:lnTo>
                    <a:pt x="257655" y="12764"/>
                  </a:lnTo>
                  <a:lnTo>
                    <a:pt x="206125" y="3191"/>
                  </a:lnTo>
                  <a:lnTo>
                    <a:pt x="154119" y="0"/>
                  </a:lnTo>
                  <a:close/>
                </a:path>
              </a:pathLst>
            </a:custGeom>
            <a:solidFill>
              <a:srgbClr val="EC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3"/>
            <p:cNvSpPr/>
            <p:nvPr/>
          </p:nvSpPr>
          <p:spPr>
            <a:xfrm>
              <a:off x="3649230" y="6561702"/>
              <a:ext cx="233045" cy="378460"/>
            </a:xfrm>
            <a:custGeom>
              <a:avLst/>
              <a:gdLst/>
              <a:ahLst/>
              <a:cxnLst/>
              <a:rect l="l" t="t" r="r" b="b"/>
              <a:pathLst>
                <a:path w="233045" h="378459">
                  <a:moveTo>
                    <a:pt x="232422" y="369341"/>
                  </a:moveTo>
                  <a:lnTo>
                    <a:pt x="230428" y="365899"/>
                  </a:lnTo>
                  <a:lnTo>
                    <a:pt x="227063" y="365010"/>
                  </a:lnTo>
                  <a:lnTo>
                    <a:pt x="172008" y="354228"/>
                  </a:lnTo>
                  <a:lnTo>
                    <a:pt x="116192" y="350647"/>
                  </a:lnTo>
                  <a:lnTo>
                    <a:pt x="60375" y="354253"/>
                  </a:lnTo>
                  <a:lnTo>
                    <a:pt x="5359" y="365036"/>
                  </a:lnTo>
                  <a:lnTo>
                    <a:pt x="1993" y="365925"/>
                  </a:lnTo>
                  <a:lnTo>
                    <a:pt x="0" y="369366"/>
                  </a:lnTo>
                  <a:lnTo>
                    <a:pt x="1625" y="375539"/>
                  </a:lnTo>
                  <a:lnTo>
                    <a:pt x="4178" y="377405"/>
                  </a:lnTo>
                  <a:lnTo>
                    <a:pt x="6959" y="377405"/>
                  </a:lnTo>
                  <a:lnTo>
                    <a:pt x="61988" y="366699"/>
                  </a:lnTo>
                  <a:lnTo>
                    <a:pt x="116192" y="363207"/>
                  </a:lnTo>
                  <a:lnTo>
                    <a:pt x="170395" y="366687"/>
                  </a:lnTo>
                  <a:lnTo>
                    <a:pt x="223862" y="377177"/>
                  </a:lnTo>
                  <a:lnTo>
                    <a:pt x="227228" y="378066"/>
                  </a:lnTo>
                  <a:lnTo>
                    <a:pt x="230657" y="376047"/>
                  </a:lnTo>
                  <a:lnTo>
                    <a:pt x="232422" y="369341"/>
                  </a:lnTo>
                  <a:close/>
                </a:path>
                <a:path w="233045" h="378459">
                  <a:moveTo>
                    <a:pt x="232435" y="319278"/>
                  </a:moveTo>
                  <a:lnTo>
                    <a:pt x="230428" y="315836"/>
                  </a:lnTo>
                  <a:lnTo>
                    <a:pt x="227076" y="314947"/>
                  </a:lnTo>
                  <a:lnTo>
                    <a:pt x="172034" y="304152"/>
                  </a:lnTo>
                  <a:lnTo>
                    <a:pt x="116217" y="300545"/>
                  </a:lnTo>
                  <a:lnTo>
                    <a:pt x="60401" y="304152"/>
                  </a:lnTo>
                  <a:lnTo>
                    <a:pt x="5359" y="314947"/>
                  </a:lnTo>
                  <a:lnTo>
                    <a:pt x="1993" y="315836"/>
                  </a:lnTo>
                  <a:lnTo>
                    <a:pt x="0" y="319278"/>
                  </a:lnTo>
                  <a:lnTo>
                    <a:pt x="1778" y="325996"/>
                  </a:lnTo>
                  <a:lnTo>
                    <a:pt x="5232" y="328015"/>
                  </a:lnTo>
                  <a:lnTo>
                    <a:pt x="8559" y="327101"/>
                  </a:lnTo>
                  <a:lnTo>
                    <a:pt x="62014" y="316623"/>
                  </a:lnTo>
                  <a:lnTo>
                    <a:pt x="116217" y="313131"/>
                  </a:lnTo>
                  <a:lnTo>
                    <a:pt x="170421" y="316623"/>
                  </a:lnTo>
                  <a:lnTo>
                    <a:pt x="225463" y="327317"/>
                  </a:lnTo>
                  <a:lnTo>
                    <a:pt x="228257" y="327317"/>
                  </a:lnTo>
                  <a:lnTo>
                    <a:pt x="230797" y="325450"/>
                  </a:lnTo>
                  <a:lnTo>
                    <a:pt x="232435" y="319278"/>
                  </a:lnTo>
                  <a:close/>
                </a:path>
                <a:path w="233045" h="378459">
                  <a:moveTo>
                    <a:pt x="232435" y="269163"/>
                  </a:moveTo>
                  <a:lnTo>
                    <a:pt x="230428" y="265722"/>
                  </a:lnTo>
                  <a:lnTo>
                    <a:pt x="227063" y="264833"/>
                  </a:lnTo>
                  <a:lnTo>
                    <a:pt x="172034" y="254050"/>
                  </a:lnTo>
                  <a:lnTo>
                    <a:pt x="116205" y="250444"/>
                  </a:lnTo>
                  <a:lnTo>
                    <a:pt x="60388" y="254050"/>
                  </a:lnTo>
                  <a:lnTo>
                    <a:pt x="5359" y="264845"/>
                  </a:lnTo>
                  <a:lnTo>
                    <a:pt x="1993" y="265734"/>
                  </a:lnTo>
                  <a:lnTo>
                    <a:pt x="0" y="269176"/>
                  </a:lnTo>
                  <a:lnTo>
                    <a:pt x="1625" y="275348"/>
                  </a:lnTo>
                  <a:lnTo>
                    <a:pt x="4178" y="277215"/>
                  </a:lnTo>
                  <a:lnTo>
                    <a:pt x="6959" y="277215"/>
                  </a:lnTo>
                  <a:lnTo>
                    <a:pt x="62014" y="266509"/>
                  </a:lnTo>
                  <a:lnTo>
                    <a:pt x="116217" y="263017"/>
                  </a:lnTo>
                  <a:lnTo>
                    <a:pt x="170421" y="266509"/>
                  </a:lnTo>
                  <a:lnTo>
                    <a:pt x="223862" y="276987"/>
                  </a:lnTo>
                  <a:lnTo>
                    <a:pt x="227228" y="277876"/>
                  </a:lnTo>
                  <a:lnTo>
                    <a:pt x="230657" y="275882"/>
                  </a:lnTo>
                  <a:lnTo>
                    <a:pt x="232435" y="269163"/>
                  </a:lnTo>
                  <a:close/>
                </a:path>
                <a:path w="233045" h="378459">
                  <a:moveTo>
                    <a:pt x="232435" y="219087"/>
                  </a:moveTo>
                  <a:lnTo>
                    <a:pt x="230441" y="215646"/>
                  </a:lnTo>
                  <a:lnTo>
                    <a:pt x="227076" y="214757"/>
                  </a:lnTo>
                  <a:lnTo>
                    <a:pt x="172034" y="203962"/>
                  </a:lnTo>
                  <a:lnTo>
                    <a:pt x="116217" y="200355"/>
                  </a:lnTo>
                  <a:lnTo>
                    <a:pt x="60401" y="203962"/>
                  </a:lnTo>
                  <a:lnTo>
                    <a:pt x="5359" y="214757"/>
                  </a:lnTo>
                  <a:lnTo>
                    <a:pt x="1993" y="215646"/>
                  </a:lnTo>
                  <a:lnTo>
                    <a:pt x="0" y="219087"/>
                  </a:lnTo>
                  <a:lnTo>
                    <a:pt x="1625" y="225259"/>
                  </a:lnTo>
                  <a:lnTo>
                    <a:pt x="4178" y="227126"/>
                  </a:lnTo>
                  <a:lnTo>
                    <a:pt x="6959" y="227126"/>
                  </a:lnTo>
                  <a:lnTo>
                    <a:pt x="62026" y="216420"/>
                  </a:lnTo>
                  <a:lnTo>
                    <a:pt x="116217" y="212928"/>
                  </a:lnTo>
                  <a:lnTo>
                    <a:pt x="170421" y="216420"/>
                  </a:lnTo>
                  <a:lnTo>
                    <a:pt x="223850" y="226910"/>
                  </a:lnTo>
                  <a:lnTo>
                    <a:pt x="227266" y="227825"/>
                  </a:lnTo>
                  <a:lnTo>
                    <a:pt x="230657" y="225806"/>
                  </a:lnTo>
                  <a:lnTo>
                    <a:pt x="232435" y="219087"/>
                  </a:lnTo>
                  <a:close/>
                </a:path>
                <a:path w="233045" h="378459">
                  <a:moveTo>
                    <a:pt x="232435" y="168986"/>
                  </a:moveTo>
                  <a:lnTo>
                    <a:pt x="230428" y="165544"/>
                  </a:lnTo>
                  <a:lnTo>
                    <a:pt x="227076" y="164655"/>
                  </a:lnTo>
                  <a:lnTo>
                    <a:pt x="172034" y="153873"/>
                  </a:lnTo>
                  <a:lnTo>
                    <a:pt x="116217" y="150266"/>
                  </a:lnTo>
                  <a:lnTo>
                    <a:pt x="60401" y="153873"/>
                  </a:lnTo>
                  <a:lnTo>
                    <a:pt x="5359" y="164655"/>
                  </a:lnTo>
                  <a:lnTo>
                    <a:pt x="1993" y="165544"/>
                  </a:lnTo>
                  <a:lnTo>
                    <a:pt x="12" y="168986"/>
                  </a:lnTo>
                  <a:lnTo>
                    <a:pt x="1778" y="175704"/>
                  </a:lnTo>
                  <a:lnTo>
                    <a:pt x="5232" y="177723"/>
                  </a:lnTo>
                  <a:lnTo>
                    <a:pt x="8559" y="176809"/>
                  </a:lnTo>
                  <a:lnTo>
                    <a:pt x="62014" y="166331"/>
                  </a:lnTo>
                  <a:lnTo>
                    <a:pt x="116217" y="162839"/>
                  </a:lnTo>
                  <a:lnTo>
                    <a:pt x="170421" y="166331"/>
                  </a:lnTo>
                  <a:lnTo>
                    <a:pt x="225463" y="177025"/>
                  </a:lnTo>
                  <a:lnTo>
                    <a:pt x="228257" y="177025"/>
                  </a:lnTo>
                  <a:lnTo>
                    <a:pt x="230797" y="175158"/>
                  </a:lnTo>
                  <a:lnTo>
                    <a:pt x="232435" y="168986"/>
                  </a:lnTo>
                  <a:close/>
                </a:path>
                <a:path w="233045" h="378459">
                  <a:moveTo>
                    <a:pt x="232435" y="118910"/>
                  </a:moveTo>
                  <a:lnTo>
                    <a:pt x="230441" y="115468"/>
                  </a:lnTo>
                  <a:lnTo>
                    <a:pt x="227076" y="114579"/>
                  </a:lnTo>
                  <a:lnTo>
                    <a:pt x="172034" y="103784"/>
                  </a:lnTo>
                  <a:lnTo>
                    <a:pt x="116217" y="100177"/>
                  </a:lnTo>
                  <a:lnTo>
                    <a:pt x="60401" y="103771"/>
                  </a:lnTo>
                  <a:lnTo>
                    <a:pt x="5359" y="114579"/>
                  </a:lnTo>
                  <a:lnTo>
                    <a:pt x="1993" y="115468"/>
                  </a:lnTo>
                  <a:lnTo>
                    <a:pt x="0" y="118897"/>
                  </a:lnTo>
                  <a:lnTo>
                    <a:pt x="1778" y="125615"/>
                  </a:lnTo>
                  <a:lnTo>
                    <a:pt x="5232" y="127647"/>
                  </a:lnTo>
                  <a:lnTo>
                    <a:pt x="8559" y="126733"/>
                  </a:lnTo>
                  <a:lnTo>
                    <a:pt x="62014" y="116243"/>
                  </a:lnTo>
                  <a:lnTo>
                    <a:pt x="116217" y="112750"/>
                  </a:lnTo>
                  <a:lnTo>
                    <a:pt x="170421" y="116243"/>
                  </a:lnTo>
                  <a:lnTo>
                    <a:pt x="225463" y="126949"/>
                  </a:lnTo>
                  <a:lnTo>
                    <a:pt x="228257" y="126949"/>
                  </a:lnTo>
                  <a:lnTo>
                    <a:pt x="230797" y="125082"/>
                  </a:lnTo>
                  <a:lnTo>
                    <a:pt x="232435" y="118910"/>
                  </a:lnTo>
                  <a:close/>
                </a:path>
                <a:path w="233045" h="378459">
                  <a:moveTo>
                    <a:pt x="232435" y="68808"/>
                  </a:moveTo>
                  <a:lnTo>
                    <a:pt x="230428" y="65366"/>
                  </a:lnTo>
                  <a:lnTo>
                    <a:pt x="227076" y="64477"/>
                  </a:lnTo>
                  <a:lnTo>
                    <a:pt x="172034" y="53682"/>
                  </a:lnTo>
                  <a:lnTo>
                    <a:pt x="116217" y="50088"/>
                  </a:lnTo>
                  <a:lnTo>
                    <a:pt x="60401" y="53682"/>
                  </a:lnTo>
                  <a:lnTo>
                    <a:pt x="5359" y="64477"/>
                  </a:lnTo>
                  <a:lnTo>
                    <a:pt x="1993" y="65366"/>
                  </a:lnTo>
                  <a:lnTo>
                    <a:pt x="12" y="68808"/>
                  </a:lnTo>
                  <a:lnTo>
                    <a:pt x="1778" y="75526"/>
                  </a:lnTo>
                  <a:lnTo>
                    <a:pt x="5232" y="77533"/>
                  </a:lnTo>
                  <a:lnTo>
                    <a:pt x="8559" y="76619"/>
                  </a:lnTo>
                  <a:lnTo>
                    <a:pt x="62014" y="66141"/>
                  </a:lnTo>
                  <a:lnTo>
                    <a:pt x="116217" y="62649"/>
                  </a:lnTo>
                  <a:lnTo>
                    <a:pt x="170421" y="66141"/>
                  </a:lnTo>
                  <a:lnTo>
                    <a:pt x="225463" y="76847"/>
                  </a:lnTo>
                  <a:lnTo>
                    <a:pt x="228257" y="76847"/>
                  </a:lnTo>
                  <a:lnTo>
                    <a:pt x="230797" y="74980"/>
                  </a:lnTo>
                  <a:lnTo>
                    <a:pt x="232435" y="68808"/>
                  </a:lnTo>
                  <a:close/>
                </a:path>
                <a:path w="233045" h="378459">
                  <a:moveTo>
                    <a:pt x="232435" y="18732"/>
                  </a:moveTo>
                  <a:lnTo>
                    <a:pt x="230441" y="15290"/>
                  </a:lnTo>
                  <a:lnTo>
                    <a:pt x="227076" y="14401"/>
                  </a:lnTo>
                  <a:lnTo>
                    <a:pt x="172034" y="3606"/>
                  </a:lnTo>
                  <a:lnTo>
                    <a:pt x="116217" y="0"/>
                  </a:lnTo>
                  <a:lnTo>
                    <a:pt x="60401" y="3594"/>
                  </a:lnTo>
                  <a:lnTo>
                    <a:pt x="5359" y="14389"/>
                  </a:lnTo>
                  <a:lnTo>
                    <a:pt x="1993" y="15290"/>
                  </a:lnTo>
                  <a:lnTo>
                    <a:pt x="0" y="18719"/>
                  </a:lnTo>
                  <a:lnTo>
                    <a:pt x="1778" y="25438"/>
                  </a:lnTo>
                  <a:lnTo>
                    <a:pt x="5232" y="27457"/>
                  </a:lnTo>
                  <a:lnTo>
                    <a:pt x="8559" y="26555"/>
                  </a:lnTo>
                  <a:lnTo>
                    <a:pt x="62014" y="16065"/>
                  </a:lnTo>
                  <a:lnTo>
                    <a:pt x="116217" y="12573"/>
                  </a:lnTo>
                  <a:lnTo>
                    <a:pt x="170421" y="16065"/>
                  </a:lnTo>
                  <a:lnTo>
                    <a:pt x="225463" y="26771"/>
                  </a:lnTo>
                  <a:lnTo>
                    <a:pt x="228257" y="26771"/>
                  </a:lnTo>
                  <a:lnTo>
                    <a:pt x="230797" y="24904"/>
                  </a:lnTo>
                  <a:lnTo>
                    <a:pt x="232435" y="18732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4"/>
            <p:cNvSpPr/>
            <p:nvPr/>
          </p:nvSpPr>
          <p:spPr>
            <a:xfrm>
              <a:off x="3303106" y="6524724"/>
              <a:ext cx="308610" cy="466090"/>
            </a:xfrm>
            <a:custGeom>
              <a:avLst/>
              <a:gdLst/>
              <a:ahLst/>
              <a:cxnLst/>
              <a:rect l="l" t="t" r="r" b="b"/>
              <a:pathLst>
                <a:path w="308610" h="466090">
                  <a:moveTo>
                    <a:pt x="154123" y="0"/>
                  </a:moveTo>
                  <a:lnTo>
                    <a:pt x="102117" y="3191"/>
                  </a:lnTo>
                  <a:lnTo>
                    <a:pt x="50584" y="12764"/>
                  </a:lnTo>
                  <a:lnTo>
                    <a:pt x="0" y="28719"/>
                  </a:lnTo>
                  <a:lnTo>
                    <a:pt x="0" y="465930"/>
                  </a:lnTo>
                  <a:lnTo>
                    <a:pt x="50583" y="449993"/>
                  </a:lnTo>
                  <a:lnTo>
                    <a:pt x="102114" y="440430"/>
                  </a:lnTo>
                  <a:lnTo>
                    <a:pt x="154119" y="437243"/>
                  </a:lnTo>
                  <a:lnTo>
                    <a:pt x="206123" y="440430"/>
                  </a:lnTo>
                  <a:lnTo>
                    <a:pt x="257652" y="449993"/>
                  </a:lnTo>
                  <a:lnTo>
                    <a:pt x="308231" y="465930"/>
                  </a:lnTo>
                  <a:lnTo>
                    <a:pt x="308231" y="28719"/>
                  </a:lnTo>
                  <a:lnTo>
                    <a:pt x="257656" y="12764"/>
                  </a:lnTo>
                  <a:lnTo>
                    <a:pt x="206128" y="3191"/>
                  </a:lnTo>
                  <a:lnTo>
                    <a:pt x="154123" y="0"/>
                  </a:lnTo>
                  <a:close/>
                </a:path>
              </a:pathLst>
            </a:custGeom>
            <a:solidFill>
              <a:srgbClr val="EC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5"/>
            <p:cNvSpPr/>
            <p:nvPr/>
          </p:nvSpPr>
          <p:spPr>
            <a:xfrm>
              <a:off x="3341014" y="6561702"/>
              <a:ext cx="233045" cy="378460"/>
            </a:xfrm>
            <a:custGeom>
              <a:avLst/>
              <a:gdLst/>
              <a:ahLst/>
              <a:cxnLst/>
              <a:rect l="l" t="t" r="r" b="b"/>
              <a:pathLst>
                <a:path w="233045" h="378459">
                  <a:moveTo>
                    <a:pt x="232422" y="369341"/>
                  </a:moveTo>
                  <a:lnTo>
                    <a:pt x="230416" y="365899"/>
                  </a:lnTo>
                  <a:lnTo>
                    <a:pt x="227063" y="365010"/>
                  </a:lnTo>
                  <a:lnTo>
                    <a:pt x="172008" y="354228"/>
                  </a:lnTo>
                  <a:lnTo>
                    <a:pt x="116179" y="350634"/>
                  </a:lnTo>
                  <a:lnTo>
                    <a:pt x="60375" y="354241"/>
                  </a:lnTo>
                  <a:lnTo>
                    <a:pt x="5359" y="365036"/>
                  </a:lnTo>
                  <a:lnTo>
                    <a:pt x="1993" y="365925"/>
                  </a:lnTo>
                  <a:lnTo>
                    <a:pt x="0" y="369366"/>
                  </a:lnTo>
                  <a:lnTo>
                    <a:pt x="1625" y="375539"/>
                  </a:lnTo>
                  <a:lnTo>
                    <a:pt x="4165" y="377405"/>
                  </a:lnTo>
                  <a:lnTo>
                    <a:pt x="6946" y="377405"/>
                  </a:lnTo>
                  <a:lnTo>
                    <a:pt x="61988" y="366699"/>
                  </a:lnTo>
                  <a:lnTo>
                    <a:pt x="116179" y="363207"/>
                  </a:lnTo>
                  <a:lnTo>
                    <a:pt x="170383" y="366699"/>
                  </a:lnTo>
                  <a:lnTo>
                    <a:pt x="223850" y="377177"/>
                  </a:lnTo>
                  <a:lnTo>
                    <a:pt x="227203" y="378066"/>
                  </a:lnTo>
                  <a:lnTo>
                    <a:pt x="230644" y="376047"/>
                  </a:lnTo>
                  <a:lnTo>
                    <a:pt x="232422" y="369341"/>
                  </a:lnTo>
                  <a:close/>
                </a:path>
                <a:path w="233045" h="378459">
                  <a:moveTo>
                    <a:pt x="232422" y="319278"/>
                  </a:moveTo>
                  <a:lnTo>
                    <a:pt x="230416" y="315836"/>
                  </a:lnTo>
                  <a:lnTo>
                    <a:pt x="227063" y="314947"/>
                  </a:lnTo>
                  <a:lnTo>
                    <a:pt x="172021" y="304152"/>
                  </a:lnTo>
                  <a:lnTo>
                    <a:pt x="116205" y="300545"/>
                  </a:lnTo>
                  <a:lnTo>
                    <a:pt x="60388" y="304152"/>
                  </a:lnTo>
                  <a:lnTo>
                    <a:pt x="5359" y="314947"/>
                  </a:lnTo>
                  <a:lnTo>
                    <a:pt x="1993" y="315836"/>
                  </a:lnTo>
                  <a:lnTo>
                    <a:pt x="0" y="319278"/>
                  </a:lnTo>
                  <a:lnTo>
                    <a:pt x="1625" y="325450"/>
                  </a:lnTo>
                  <a:lnTo>
                    <a:pt x="4165" y="327317"/>
                  </a:lnTo>
                  <a:lnTo>
                    <a:pt x="6946" y="327317"/>
                  </a:lnTo>
                  <a:lnTo>
                    <a:pt x="62014" y="316623"/>
                  </a:lnTo>
                  <a:lnTo>
                    <a:pt x="116205" y="313131"/>
                  </a:lnTo>
                  <a:lnTo>
                    <a:pt x="170408" y="316623"/>
                  </a:lnTo>
                  <a:lnTo>
                    <a:pt x="223850" y="327101"/>
                  </a:lnTo>
                  <a:lnTo>
                    <a:pt x="227203" y="328015"/>
                  </a:lnTo>
                  <a:lnTo>
                    <a:pt x="230644" y="325996"/>
                  </a:lnTo>
                  <a:lnTo>
                    <a:pt x="232422" y="319278"/>
                  </a:lnTo>
                  <a:close/>
                </a:path>
                <a:path w="233045" h="378459">
                  <a:moveTo>
                    <a:pt x="232422" y="269163"/>
                  </a:moveTo>
                  <a:lnTo>
                    <a:pt x="230416" y="265722"/>
                  </a:lnTo>
                  <a:lnTo>
                    <a:pt x="227063" y="264833"/>
                  </a:lnTo>
                  <a:lnTo>
                    <a:pt x="172021" y="254050"/>
                  </a:lnTo>
                  <a:lnTo>
                    <a:pt x="116192" y="250444"/>
                  </a:lnTo>
                  <a:lnTo>
                    <a:pt x="60388" y="254050"/>
                  </a:lnTo>
                  <a:lnTo>
                    <a:pt x="5359" y="264845"/>
                  </a:lnTo>
                  <a:lnTo>
                    <a:pt x="1993" y="265734"/>
                  </a:lnTo>
                  <a:lnTo>
                    <a:pt x="0" y="269176"/>
                  </a:lnTo>
                  <a:lnTo>
                    <a:pt x="1625" y="275348"/>
                  </a:lnTo>
                  <a:lnTo>
                    <a:pt x="4165" y="277215"/>
                  </a:lnTo>
                  <a:lnTo>
                    <a:pt x="6946" y="277215"/>
                  </a:lnTo>
                  <a:lnTo>
                    <a:pt x="62001" y="266509"/>
                  </a:lnTo>
                  <a:lnTo>
                    <a:pt x="116205" y="263017"/>
                  </a:lnTo>
                  <a:lnTo>
                    <a:pt x="170408" y="266509"/>
                  </a:lnTo>
                  <a:lnTo>
                    <a:pt x="223850" y="276987"/>
                  </a:lnTo>
                  <a:lnTo>
                    <a:pt x="227203" y="277876"/>
                  </a:lnTo>
                  <a:lnTo>
                    <a:pt x="230644" y="275882"/>
                  </a:lnTo>
                  <a:lnTo>
                    <a:pt x="232422" y="269163"/>
                  </a:lnTo>
                  <a:close/>
                </a:path>
                <a:path w="233045" h="378459">
                  <a:moveTo>
                    <a:pt x="232422" y="219087"/>
                  </a:moveTo>
                  <a:lnTo>
                    <a:pt x="230416" y="215646"/>
                  </a:lnTo>
                  <a:lnTo>
                    <a:pt x="227063" y="214757"/>
                  </a:lnTo>
                  <a:lnTo>
                    <a:pt x="172021" y="203962"/>
                  </a:lnTo>
                  <a:lnTo>
                    <a:pt x="116205" y="200355"/>
                  </a:lnTo>
                  <a:lnTo>
                    <a:pt x="60388" y="203962"/>
                  </a:lnTo>
                  <a:lnTo>
                    <a:pt x="5346" y="214757"/>
                  </a:lnTo>
                  <a:lnTo>
                    <a:pt x="1993" y="215646"/>
                  </a:lnTo>
                  <a:lnTo>
                    <a:pt x="0" y="219087"/>
                  </a:lnTo>
                  <a:lnTo>
                    <a:pt x="1778" y="225806"/>
                  </a:lnTo>
                  <a:lnTo>
                    <a:pt x="5207" y="227825"/>
                  </a:lnTo>
                  <a:lnTo>
                    <a:pt x="8559" y="226910"/>
                  </a:lnTo>
                  <a:lnTo>
                    <a:pt x="62001" y="216420"/>
                  </a:lnTo>
                  <a:lnTo>
                    <a:pt x="116205" y="212928"/>
                  </a:lnTo>
                  <a:lnTo>
                    <a:pt x="170408" y="216420"/>
                  </a:lnTo>
                  <a:lnTo>
                    <a:pt x="225463" y="227126"/>
                  </a:lnTo>
                  <a:lnTo>
                    <a:pt x="228257" y="227126"/>
                  </a:lnTo>
                  <a:lnTo>
                    <a:pt x="230784" y="225259"/>
                  </a:lnTo>
                  <a:lnTo>
                    <a:pt x="232422" y="219087"/>
                  </a:lnTo>
                  <a:close/>
                </a:path>
                <a:path w="233045" h="378459">
                  <a:moveTo>
                    <a:pt x="232422" y="168986"/>
                  </a:moveTo>
                  <a:lnTo>
                    <a:pt x="230416" y="165544"/>
                  </a:lnTo>
                  <a:lnTo>
                    <a:pt x="227063" y="164655"/>
                  </a:lnTo>
                  <a:lnTo>
                    <a:pt x="172021" y="153873"/>
                  </a:lnTo>
                  <a:lnTo>
                    <a:pt x="116205" y="150266"/>
                  </a:lnTo>
                  <a:lnTo>
                    <a:pt x="60388" y="153873"/>
                  </a:lnTo>
                  <a:lnTo>
                    <a:pt x="5359" y="164655"/>
                  </a:lnTo>
                  <a:lnTo>
                    <a:pt x="1993" y="165544"/>
                  </a:lnTo>
                  <a:lnTo>
                    <a:pt x="0" y="168986"/>
                  </a:lnTo>
                  <a:lnTo>
                    <a:pt x="1625" y="175158"/>
                  </a:lnTo>
                  <a:lnTo>
                    <a:pt x="4165" y="177025"/>
                  </a:lnTo>
                  <a:lnTo>
                    <a:pt x="6946" y="177025"/>
                  </a:lnTo>
                  <a:lnTo>
                    <a:pt x="62001" y="166331"/>
                  </a:lnTo>
                  <a:lnTo>
                    <a:pt x="116205" y="162839"/>
                  </a:lnTo>
                  <a:lnTo>
                    <a:pt x="170408" y="166331"/>
                  </a:lnTo>
                  <a:lnTo>
                    <a:pt x="223850" y="176809"/>
                  </a:lnTo>
                  <a:lnTo>
                    <a:pt x="227203" y="177723"/>
                  </a:lnTo>
                  <a:lnTo>
                    <a:pt x="230644" y="175704"/>
                  </a:lnTo>
                  <a:lnTo>
                    <a:pt x="232422" y="168986"/>
                  </a:lnTo>
                  <a:close/>
                </a:path>
                <a:path w="233045" h="378459">
                  <a:moveTo>
                    <a:pt x="232422" y="118910"/>
                  </a:moveTo>
                  <a:lnTo>
                    <a:pt x="230416" y="115468"/>
                  </a:lnTo>
                  <a:lnTo>
                    <a:pt x="227063" y="114579"/>
                  </a:lnTo>
                  <a:lnTo>
                    <a:pt x="172021" y="103784"/>
                  </a:lnTo>
                  <a:lnTo>
                    <a:pt x="116205" y="100190"/>
                  </a:lnTo>
                  <a:lnTo>
                    <a:pt x="60388" y="103784"/>
                  </a:lnTo>
                  <a:lnTo>
                    <a:pt x="5359" y="114579"/>
                  </a:lnTo>
                  <a:lnTo>
                    <a:pt x="1993" y="115468"/>
                  </a:lnTo>
                  <a:lnTo>
                    <a:pt x="0" y="118897"/>
                  </a:lnTo>
                  <a:lnTo>
                    <a:pt x="1778" y="125615"/>
                  </a:lnTo>
                  <a:lnTo>
                    <a:pt x="5232" y="127647"/>
                  </a:lnTo>
                  <a:lnTo>
                    <a:pt x="8559" y="126733"/>
                  </a:lnTo>
                  <a:lnTo>
                    <a:pt x="62014" y="116243"/>
                  </a:lnTo>
                  <a:lnTo>
                    <a:pt x="116217" y="112750"/>
                  </a:lnTo>
                  <a:lnTo>
                    <a:pt x="170421" y="116243"/>
                  </a:lnTo>
                  <a:lnTo>
                    <a:pt x="225463" y="126949"/>
                  </a:lnTo>
                  <a:lnTo>
                    <a:pt x="228257" y="126949"/>
                  </a:lnTo>
                  <a:lnTo>
                    <a:pt x="230784" y="125082"/>
                  </a:lnTo>
                  <a:lnTo>
                    <a:pt x="232422" y="118910"/>
                  </a:lnTo>
                  <a:close/>
                </a:path>
                <a:path w="233045" h="378459">
                  <a:moveTo>
                    <a:pt x="232422" y="68808"/>
                  </a:moveTo>
                  <a:lnTo>
                    <a:pt x="230416" y="65366"/>
                  </a:lnTo>
                  <a:lnTo>
                    <a:pt x="227063" y="64477"/>
                  </a:lnTo>
                  <a:lnTo>
                    <a:pt x="172021" y="53682"/>
                  </a:lnTo>
                  <a:lnTo>
                    <a:pt x="116205" y="50088"/>
                  </a:lnTo>
                  <a:lnTo>
                    <a:pt x="60388" y="53682"/>
                  </a:lnTo>
                  <a:lnTo>
                    <a:pt x="5359" y="64477"/>
                  </a:lnTo>
                  <a:lnTo>
                    <a:pt x="1993" y="65366"/>
                  </a:lnTo>
                  <a:lnTo>
                    <a:pt x="0" y="68808"/>
                  </a:lnTo>
                  <a:lnTo>
                    <a:pt x="1625" y="74980"/>
                  </a:lnTo>
                  <a:lnTo>
                    <a:pt x="4165" y="76847"/>
                  </a:lnTo>
                  <a:lnTo>
                    <a:pt x="6946" y="76847"/>
                  </a:lnTo>
                  <a:lnTo>
                    <a:pt x="62001" y="66141"/>
                  </a:lnTo>
                  <a:lnTo>
                    <a:pt x="116205" y="62649"/>
                  </a:lnTo>
                  <a:lnTo>
                    <a:pt x="170408" y="66141"/>
                  </a:lnTo>
                  <a:lnTo>
                    <a:pt x="223850" y="76619"/>
                  </a:lnTo>
                  <a:lnTo>
                    <a:pt x="227203" y="77533"/>
                  </a:lnTo>
                  <a:lnTo>
                    <a:pt x="230644" y="75526"/>
                  </a:lnTo>
                  <a:lnTo>
                    <a:pt x="232422" y="68808"/>
                  </a:lnTo>
                  <a:close/>
                </a:path>
                <a:path w="233045" h="378459">
                  <a:moveTo>
                    <a:pt x="232422" y="18732"/>
                  </a:moveTo>
                  <a:lnTo>
                    <a:pt x="230416" y="15290"/>
                  </a:lnTo>
                  <a:lnTo>
                    <a:pt x="227063" y="14401"/>
                  </a:lnTo>
                  <a:lnTo>
                    <a:pt x="172021" y="3606"/>
                  </a:lnTo>
                  <a:lnTo>
                    <a:pt x="116205" y="0"/>
                  </a:lnTo>
                  <a:lnTo>
                    <a:pt x="60388" y="3594"/>
                  </a:lnTo>
                  <a:lnTo>
                    <a:pt x="5359" y="14389"/>
                  </a:lnTo>
                  <a:lnTo>
                    <a:pt x="1993" y="15290"/>
                  </a:lnTo>
                  <a:lnTo>
                    <a:pt x="0" y="18719"/>
                  </a:lnTo>
                  <a:lnTo>
                    <a:pt x="1778" y="25438"/>
                  </a:lnTo>
                  <a:lnTo>
                    <a:pt x="5232" y="27457"/>
                  </a:lnTo>
                  <a:lnTo>
                    <a:pt x="8559" y="26555"/>
                  </a:lnTo>
                  <a:lnTo>
                    <a:pt x="62014" y="16065"/>
                  </a:lnTo>
                  <a:lnTo>
                    <a:pt x="116217" y="12573"/>
                  </a:lnTo>
                  <a:lnTo>
                    <a:pt x="170421" y="16065"/>
                  </a:lnTo>
                  <a:lnTo>
                    <a:pt x="225463" y="26771"/>
                  </a:lnTo>
                  <a:lnTo>
                    <a:pt x="228257" y="26771"/>
                  </a:lnTo>
                  <a:lnTo>
                    <a:pt x="230784" y="24904"/>
                  </a:lnTo>
                  <a:lnTo>
                    <a:pt x="232422" y="18732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6"/>
            <p:cNvSpPr/>
            <p:nvPr/>
          </p:nvSpPr>
          <p:spPr>
            <a:xfrm>
              <a:off x="3303105" y="6961968"/>
              <a:ext cx="616585" cy="29209"/>
            </a:xfrm>
            <a:custGeom>
              <a:avLst/>
              <a:gdLst/>
              <a:ahLst/>
              <a:cxnLst/>
              <a:rect l="l" t="t" r="r" b="b"/>
              <a:pathLst>
                <a:path w="616585" h="29209">
                  <a:moveTo>
                    <a:pt x="308229" y="28689"/>
                  </a:moveTo>
                  <a:lnTo>
                    <a:pt x="257644" y="12750"/>
                  </a:lnTo>
                  <a:lnTo>
                    <a:pt x="206121" y="3187"/>
                  </a:lnTo>
                  <a:lnTo>
                    <a:pt x="154114" y="0"/>
                  </a:lnTo>
                  <a:lnTo>
                    <a:pt x="102108" y="3187"/>
                  </a:lnTo>
                  <a:lnTo>
                    <a:pt x="50584" y="12750"/>
                  </a:lnTo>
                  <a:lnTo>
                    <a:pt x="0" y="28689"/>
                  </a:lnTo>
                  <a:lnTo>
                    <a:pt x="308229" y="28689"/>
                  </a:lnTo>
                  <a:close/>
                </a:path>
                <a:path w="616585" h="29209">
                  <a:moveTo>
                    <a:pt x="616458" y="28689"/>
                  </a:moveTo>
                  <a:lnTo>
                    <a:pt x="565873" y="12750"/>
                  </a:lnTo>
                  <a:lnTo>
                    <a:pt x="514350" y="3187"/>
                  </a:lnTo>
                  <a:lnTo>
                    <a:pt x="462343" y="0"/>
                  </a:lnTo>
                  <a:lnTo>
                    <a:pt x="410337" y="3187"/>
                  </a:lnTo>
                  <a:lnTo>
                    <a:pt x="358813" y="12750"/>
                  </a:lnTo>
                  <a:lnTo>
                    <a:pt x="308229" y="28689"/>
                  </a:lnTo>
                  <a:lnTo>
                    <a:pt x="616458" y="28689"/>
                  </a:lnTo>
                  <a:close/>
                </a:path>
              </a:pathLst>
            </a:custGeom>
            <a:solidFill>
              <a:srgbClr val="A2E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7"/>
            <p:cNvSpPr/>
            <p:nvPr/>
          </p:nvSpPr>
          <p:spPr>
            <a:xfrm>
              <a:off x="3303105" y="6553447"/>
              <a:ext cx="637540" cy="458470"/>
            </a:xfrm>
            <a:custGeom>
              <a:avLst/>
              <a:gdLst/>
              <a:ahLst/>
              <a:cxnLst/>
              <a:rect l="l" t="t" r="r" b="b"/>
              <a:pathLst>
                <a:path w="637539" h="458470">
                  <a:moveTo>
                    <a:pt x="313461" y="218605"/>
                  </a:moveTo>
                  <a:lnTo>
                    <a:pt x="313270" y="177838"/>
                  </a:lnTo>
                  <a:lnTo>
                    <a:pt x="312839" y="138341"/>
                  </a:lnTo>
                  <a:lnTo>
                    <a:pt x="311581" y="84302"/>
                  </a:lnTo>
                  <a:lnTo>
                    <a:pt x="311175" y="68326"/>
                  </a:lnTo>
                  <a:lnTo>
                    <a:pt x="310730" y="53619"/>
                  </a:lnTo>
                  <a:lnTo>
                    <a:pt x="310197" y="40347"/>
                  </a:lnTo>
                  <a:lnTo>
                    <a:pt x="309664" y="28689"/>
                  </a:lnTo>
                  <a:lnTo>
                    <a:pt x="309257" y="18783"/>
                  </a:lnTo>
                  <a:lnTo>
                    <a:pt x="308229" y="0"/>
                  </a:lnTo>
                  <a:lnTo>
                    <a:pt x="307200" y="18783"/>
                  </a:lnTo>
                  <a:lnTo>
                    <a:pt x="306793" y="28689"/>
                  </a:lnTo>
                  <a:lnTo>
                    <a:pt x="306260" y="40347"/>
                  </a:lnTo>
                  <a:lnTo>
                    <a:pt x="305714" y="53619"/>
                  </a:lnTo>
                  <a:lnTo>
                    <a:pt x="305282" y="68326"/>
                  </a:lnTo>
                  <a:lnTo>
                    <a:pt x="304876" y="84302"/>
                  </a:lnTo>
                  <a:lnTo>
                    <a:pt x="304393" y="101409"/>
                  </a:lnTo>
                  <a:lnTo>
                    <a:pt x="303352" y="157848"/>
                  </a:lnTo>
                  <a:lnTo>
                    <a:pt x="302996" y="218605"/>
                  </a:lnTo>
                  <a:lnTo>
                    <a:pt x="303187" y="259384"/>
                  </a:lnTo>
                  <a:lnTo>
                    <a:pt x="303631" y="298869"/>
                  </a:lnTo>
                  <a:lnTo>
                    <a:pt x="304888" y="352920"/>
                  </a:lnTo>
                  <a:lnTo>
                    <a:pt x="305295" y="368896"/>
                  </a:lnTo>
                  <a:lnTo>
                    <a:pt x="305739" y="383603"/>
                  </a:lnTo>
                  <a:lnTo>
                    <a:pt x="306273" y="396862"/>
                  </a:lnTo>
                  <a:lnTo>
                    <a:pt x="306806" y="408533"/>
                  </a:lnTo>
                  <a:lnTo>
                    <a:pt x="307213" y="418426"/>
                  </a:lnTo>
                  <a:lnTo>
                    <a:pt x="308229" y="437210"/>
                  </a:lnTo>
                  <a:lnTo>
                    <a:pt x="309245" y="418426"/>
                  </a:lnTo>
                  <a:lnTo>
                    <a:pt x="309651" y="408533"/>
                  </a:lnTo>
                  <a:lnTo>
                    <a:pt x="310184" y="396862"/>
                  </a:lnTo>
                  <a:lnTo>
                    <a:pt x="310718" y="383603"/>
                  </a:lnTo>
                  <a:lnTo>
                    <a:pt x="311162" y="368896"/>
                  </a:lnTo>
                  <a:lnTo>
                    <a:pt x="311569" y="352920"/>
                  </a:lnTo>
                  <a:lnTo>
                    <a:pt x="312039" y="335813"/>
                  </a:lnTo>
                  <a:lnTo>
                    <a:pt x="312496" y="317741"/>
                  </a:lnTo>
                  <a:lnTo>
                    <a:pt x="312826" y="298869"/>
                  </a:lnTo>
                  <a:lnTo>
                    <a:pt x="313093" y="279374"/>
                  </a:lnTo>
                  <a:lnTo>
                    <a:pt x="313270" y="259384"/>
                  </a:lnTo>
                  <a:lnTo>
                    <a:pt x="313461" y="218605"/>
                  </a:lnTo>
                  <a:close/>
                </a:path>
                <a:path w="637539" h="458470">
                  <a:moveTo>
                    <a:pt x="637400" y="20942"/>
                  </a:moveTo>
                  <a:lnTo>
                    <a:pt x="616458" y="0"/>
                  </a:lnTo>
                  <a:lnTo>
                    <a:pt x="616458" y="437210"/>
                  </a:lnTo>
                  <a:lnTo>
                    <a:pt x="308229" y="437210"/>
                  </a:lnTo>
                  <a:lnTo>
                    <a:pt x="0" y="437210"/>
                  </a:lnTo>
                  <a:lnTo>
                    <a:pt x="20942" y="458152"/>
                  </a:lnTo>
                  <a:lnTo>
                    <a:pt x="637400" y="458152"/>
                  </a:lnTo>
                  <a:lnTo>
                    <a:pt x="637400" y="20942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6"/>
          <p:cNvGrpSpPr/>
          <p:nvPr/>
        </p:nvGrpSpPr>
        <p:grpSpPr>
          <a:xfrm>
            <a:off x="7004686" y="4693018"/>
            <a:ext cx="379133" cy="410115"/>
            <a:chOff x="13113601" y="8709323"/>
            <a:chExt cx="745490" cy="816610"/>
          </a:xfrm>
        </p:grpSpPr>
        <p:sp>
          <p:nvSpPr>
            <p:cNvPr id="22" name="object 67"/>
            <p:cNvSpPr/>
            <p:nvPr/>
          </p:nvSpPr>
          <p:spPr>
            <a:xfrm>
              <a:off x="13268498" y="8856568"/>
              <a:ext cx="435609" cy="490855"/>
            </a:xfrm>
            <a:custGeom>
              <a:avLst/>
              <a:gdLst/>
              <a:ahLst/>
              <a:cxnLst/>
              <a:rect l="l" t="t" r="r" b="b"/>
              <a:pathLst>
                <a:path w="435609" h="490854">
                  <a:moveTo>
                    <a:pt x="217700" y="0"/>
                  </a:moveTo>
                  <a:lnTo>
                    <a:pt x="167782" y="5752"/>
                  </a:lnTo>
                  <a:lnTo>
                    <a:pt x="121959" y="22138"/>
                  </a:lnTo>
                  <a:lnTo>
                    <a:pt x="81537" y="47849"/>
                  </a:lnTo>
                  <a:lnTo>
                    <a:pt x="47824" y="81575"/>
                  </a:lnTo>
                  <a:lnTo>
                    <a:pt x="22126" y="122009"/>
                  </a:lnTo>
                  <a:lnTo>
                    <a:pt x="5749" y="167841"/>
                  </a:lnTo>
                  <a:lnTo>
                    <a:pt x="0" y="217763"/>
                  </a:lnTo>
                  <a:lnTo>
                    <a:pt x="4472" y="261859"/>
                  </a:lnTo>
                  <a:lnTo>
                    <a:pt x="17292" y="302913"/>
                  </a:lnTo>
                  <a:lnTo>
                    <a:pt x="37565" y="340035"/>
                  </a:lnTo>
                  <a:lnTo>
                    <a:pt x="64395" y="372334"/>
                  </a:lnTo>
                  <a:lnTo>
                    <a:pt x="77421" y="387156"/>
                  </a:lnTo>
                  <a:lnTo>
                    <a:pt x="89698" y="405019"/>
                  </a:lnTo>
                  <a:lnTo>
                    <a:pt x="99478" y="424162"/>
                  </a:lnTo>
                  <a:lnTo>
                    <a:pt x="105012" y="442824"/>
                  </a:lnTo>
                  <a:lnTo>
                    <a:pt x="112530" y="490288"/>
                  </a:lnTo>
                  <a:lnTo>
                    <a:pt x="323026" y="490288"/>
                  </a:lnTo>
                  <a:lnTo>
                    <a:pt x="330544" y="442761"/>
                  </a:lnTo>
                  <a:lnTo>
                    <a:pt x="345862" y="404956"/>
                  </a:lnTo>
                  <a:lnTo>
                    <a:pt x="371161" y="372271"/>
                  </a:lnTo>
                  <a:lnTo>
                    <a:pt x="397996" y="339979"/>
                  </a:lnTo>
                  <a:lnTo>
                    <a:pt x="418268" y="302874"/>
                  </a:lnTo>
                  <a:lnTo>
                    <a:pt x="431086" y="261840"/>
                  </a:lnTo>
                  <a:lnTo>
                    <a:pt x="435557" y="217763"/>
                  </a:lnTo>
                  <a:lnTo>
                    <a:pt x="429803" y="167841"/>
                  </a:lnTo>
                  <a:lnTo>
                    <a:pt x="413412" y="122009"/>
                  </a:lnTo>
                  <a:lnTo>
                    <a:pt x="387693" y="81575"/>
                  </a:lnTo>
                  <a:lnTo>
                    <a:pt x="353955" y="47849"/>
                  </a:lnTo>
                  <a:lnTo>
                    <a:pt x="313504" y="22138"/>
                  </a:lnTo>
                  <a:lnTo>
                    <a:pt x="267650" y="5752"/>
                  </a:lnTo>
                  <a:lnTo>
                    <a:pt x="217700" y="0"/>
                  </a:lnTo>
                  <a:close/>
                </a:path>
              </a:pathLst>
            </a:custGeom>
            <a:solidFill>
              <a:srgbClr val="45C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8"/>
            <p:cNvSpPr/>
            <p:nvPr/>
          </p:nvSpPr>
          <p:spPr>
            <a:xfrm>
              <a:off x="13361530" y="9025527"/>
              <a:ext cx="249554" cy="339090"/>
            </a:xfrm>
            <a:custGeom>
              <a:avLst/>
              <a:gdLst/>
              <a:ahLst/>
              <a:cxnLst/>
              <a:rect l="l" t="t" r="r" b="b"/>
              <a:pathLst>
                <a:path w="249555" h="339090">
                  <a:moveTo>
                    <a:pt x="249478" y="17399"/>
                  </a:moveTo>
                  <a:lnTo>
                    <a:pt x="247408" y="12280"/>
                  </a:lnTo>
                  <a:lnTo>
                    <a:pt x="238531" y="8547"/>
                  </a:lnTo>
                  <a:lnTo>
                    <a:pt x="233426" y="10604"/>
                  </a:lnTo>
                  <a:lnTo>
                    <a:pt x="231546" y="15049"/>
                  </a:lnTo>
                  <a:lnTo>
                    <a:pt x="226733" y="27647"/>
                  </a:lnTo>
                  <a:lnTo>
                    <a:pt x="223100" y="27152"/>
                  </a:lnTo>
                  <a:lnTo>
                    <a:pt x="217144" y="24371"/>
                  </a:lnTo>
                  <a:lnTo>
                    <a:pt x="212102" y="20332"/>
                  </a:lnTo>
                  <a:lnTo>
                    <a:pt x="201980" y="9994"/>
                  </a:lnTo>
                  <a:lnTo>
                    <a:pt x="195656" y="5016"/>
                  </a:lnTo>
                  <a:lnTo>
                    <a:pt x="187782" y="1397"/>
                  </a:lnTo>
                  <a:lnTo>
                    <a:pt x="177723" y="0"/>
                  </a:lnTo>
                  <a:lnTo>
                    <a:pt x="167678" y="1397"/>
                  </a:lnTo>
                  <a:lnTo>
                    <a:pt x="159791" y="5016"/>
                  </a:lnTo>
                  <a:lnTo>
                    <a:pt x="153466" y="9982"/>
                  </a:lnTo>
                  <a:lnTo>
                    <a:pt x="143344" y="20320"/>
                  </a:lnTo>
                  <a:lnTo>
                    <a:pt x="138290" y="24371"/>
                  </a:lnTo>
                  <a:lnTo>
                    <a:pt x="132321" y="27152"/>
                  </a:lnTo>
                  <a:lnTo>
                    <a:pt x="124802" y="28168"/>
                  </a:lnTo>
                  <a:lnTo>
                    <a:pt x="117259" y="27152"/>
                  </a:lnTo>
                  <a:lnTo>
                    <a:pt x="111277" y="24371"/>
                  </a:lnTo>
                  <a:lnTo>
                    <a:pt x="106235" y="20320"/>
                  </a:lnTo>
                  <a:lnTo>
                    <a:pt x="96100" y="9982"/>
                  </a:lnTo>
                  <a:lnTo>
                    <a:pt x="89776" y="5016"/>
                  </a:lnTo>
                  <a:lnTo>
                    <a:pt x="81876" y="1397"/>
                  </a:lnTo>
                  <a:lnTo>
                    <a:pt x="71831" y="0"/>
                  </a:lnTo>
                  <a:lnTo>
                    <a:pt x="61772" y="1397"/>
                  </a:lnTo>
                  <a:lnTo>
                    <a:pt x="53886" y="5016"/>
                  </a:lnTo>
                  <a:lnTo>
                    <a:pt x="47548" y="9982"/>
                  </a:lnTo>
                  <a:lnTo>
                    <a:pt x="37414" y="20320"/>
                  </a:lnTo>
                  <a:lnTo>
                    <a:pt x="32372" y="24371"/>
                  </a:lnTo>
                  <a:lnTo>
                    <a:pt x="26390" y="27152"/>
                  </a:lnTo>
                  <a:lnTo>
                    <a:pt x="22733" y="27647"/>
                  </a:lnTo>
                  <a:lnTo>
                    <a:pt x="17932" y="15049"/>
                  </a:lnTo>
                  <a:lnTo>
                    <a:pt x="16052" y="10604"/>
                  </a:lnTo>
                  <a:lnTo>
                    <a:pt x="10934" y="8547"/>
                  </a:lnTo>
                  <a:lnTo>
                    <a:pt x="2070" y="12280"/>
                  </a:lnTo>
                  <a:lnTo>
                    <a:pt x="0" y="17399"/>
                  </a:lnTo>
                  <a:lnTo>
                    <a:pt x="1879" y="21831"/>
                  </a:lnTo>
                  <a:lnTo>
                    <a:pt x="33172" y="105435"/>
                  </a:lnTo>
                  <a:lnTo>
                    <a:pt x="54267" y="179362"/>
                  </a:lnTo>
                  <a:lnTo>
                    <a:pt x="67183" y="241185"/>
                  </a:lnTo>
                  <a:lnTo>
                    <a:pt x="73926" y="288518"/>
                  </a:lnTo>
                  <a:lnTo>
                    <a:pt x="76911" y="330047"/>
                  </a:lnTo>
                  <a:lnTo>
                    <a:pt x="76911" y="334860"/>
                  </a:lnTo>
                  <a:lnTo>
                    <a:pt x="80822" y="338785"/>
                  </a:lnTo>
                  <a:lnTo>
                    <a:pt x="85636" y="338785"/>
                  </a:lnTo>
                  <a:lnTo>
                    <a:pt x="90449" y="338785"/>
                  </a:lnTo>
                  <a:lnTo>
                    <a:pt x="94348" y="334873"/>
                  </a:lnTo>
                  <a:lnTo>
                    <a:pt x="92430" y="296481"/>
                  </a:lnTo>
                  <a:lnTo>
                    <a:pt x="79756" y="212369"/>
                  </a:lnTo>
                  <a:lnTo>
                    <a:pt x="66154" y="154724"/>
                  </a:lnTo>
                  <a:lnTo>
                    <a:pt x="45974" y="88506"/>
                  </a:lnTo>
                  <a:lnTo>
                    <a:pt x="25895" y="35915"/>
                  </a:lnTo>
                  <a:lnTo>
                    <a:pt x="28917" y="35496"/>
                  </a:lnTo>
                  <a:lnTo>
                    <a:pt x="36804" y="31877"/>
                  </a:lnTo>
                  <a:lnTo>
                    <a:pt x="43141" y="26898"/>
                  </a:lnTo>
                  <a:lnTo>
                    <a:pt x="53276" y="16560"/>
                  </a:lnTo>
                  <a:lnTo>
                    <a:pt x="58318" y="12522"/>
                  </a:lnTo>
                  <a:lnTo>
                    <a:pt x="64300" y="9753"/>
                  </a:lnTo>
                  <a:lnTo>
                    <a:pt x="71831" y="8724"/>
                  </a:lnTo>
                  <a:lnTo>
                    <a:pt x="79349" y="9753"/>
                  </a:lnTo>
                  <a:lnTo>
                    <a:pt x="85331" y="12522"/>
                  </a:lnTo>
                  <a:lnTo>
                    <a:pt x="90385" y="16560"/>
                  </a:lnTo>
                  <a:lnTo>
                    <a:pt x="100507" y="26898"/>
                  </a:lnTo>
                  <a:lnTo>
                    <a:pt x="106845" y="31864"/>
                  </a:lnTo>
                  <a:lnTo>
                    <a:pt x="114731" y="35483"/>
                  </a:lnTo>
                  <a:lnTo>
                    <a:pt x="124802" y="36880"/>
                  </a:lnTo>
                  <a:lnTo>
                    <a:pt x="134848" y="35496"/>
                  </a:lnTo>
                  <a:lnTo>
                    <a:pt x="142735" y="31877"/>
                  </a:lnTo>
                  <a:lnTo>
                    <a:pt x="149059" y="26898"/>
                  </a:lnTo>
                  <a:lnTo>
                    <a:pt x="159194" y="16560"/>
                  </a:lnTo>
                  <a:lnTo>
                    <a:pt x="164236" y="12522"/>
                  </a:lnTo>
                  <a:lnTo>
                    <a:pt x="170205" y="9753"/>
                  </a:lnTo>
                  <a:lnTo>
                    <a:pt x="177723" y="8724"/>
                  </a:lnTo>
                  <a:lnTo>
                    <a:pt x="185254" y="9753"/>
                  </a:lnTo>
                  <a:lnTo>
                    <a:pt x="191211" y="12522"/>
                  </a:lnTo>
                  <a:lnTo>
                    <a:pt x="196265" y="16560"/>
                  </a:lnTo>
                  <a:lnTo>
                    <a:pt x="206375" y="26898"/>
                  </a:lnTo>
                  <a:lnTo>
                    <a:pt x="212699" y="31864"/>
                  </a:lnTo>
                  <a:lnTo>
                    <a:pt x="220573" y="35483"/>
                  </a:lnTo>
                  <a:lnTo>
                    <a:pt x="223583" y="35902"/>
                  </a:lnTo>
                  <a:lnTo>
                    <a:pt x="203504" y="88506"/>
                  </a:lnTo>
                  <a:lnTo>
                    <a:pt x="183324" y="154724"/>
                  </a:lnTo>
                  <a:lnTo>
                    <a:pt x="169722" y="212369"/>
                  </a:lnTo>
                  <a:lnTo>
                    <a:pt x="161391" y="260070"/>
                  </a:lnTo>
                  <a:lnTo>
                    <a:pt x="155384" y="320255"/>
                  </a:lnTo>
                  <a:lnTo>
                    <a:pt x="155117" y="334873"/>
                  </a:lnTo>
                  <a:lnTo>
                    <a:pt x="159029" y="338785"/>
                  </a:lnTo>
                  <a:lnTo>
                    <a:pt x="163842" y="338785"/>
                  </a:lnTo>
                  <a:lnTo>
                    <a:pt x="168668" y="338785"/>
                  </a:lnTo>
                  <a:lnTo>
                    <a:pt x="172567" y="334860"/>
                  </a:lnTo>
                  <a:lnTo>
                    <a:pt x="172567" y="330047"/>
                  </a:lnTo>
                  <a:lnTo>
                    <a:pt x="172974" y="318960"/>
                  </a:lnTo>
                  <a:lnTo>
                    <a:pt x="182245" y="241287"/>
                  </a:lnTo>
                  <a:lnTo>
                    <a:pt x="195160" y="179476"/>
                  </a:lnTo>
                  <a:lnTo>
                    <a:pt x="216268" y="105537"/>
                  </a:lnTo>
                  <a:lnTo>
                    <a:pt x="247599" y="21831"/>
                  </a:lnTo>
                  <a:lnTo>
                    <a:pt x="249478" y="17399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9"/>
            <p:cNvSpPr/>
            <p:nvPr/>
          </p:nvSpPr>
          <p:spPr>
            <a:xfrm>
              <a:off x="13381024" y="9346865"/>
              <a:ext cx="210820" cy="160020"/>
            </a:xfrm>
            <a:custGeom>
              <a:avLst/>
              <a:gdLst/>
              <a:ahLst/>
              <a:cxnLst/>
              <a:rect l="l" t="t" r="r" b="b"/>
              <a:pathLst>
                <a:path w="210819" h="160020">
                  <a:moveTo>
                    <a:pt x="210496" y="0"/>
                  </a:moveTo>
                  <a:lnTo>
                    <a:pt x="0" y="0"/>
                  </a:lnTo>
                  <a:lnTo>
                    <a:pt x="0" y="115849"/>
                  </a:lnTo>
                  <a:lnTo>
                    <a:pt x="3427" y="132830"/>
                  </a:lnTo>
                  <a:lnTo>
                    <a:pt x="12774" y="146695"/>
                  </a:lnTo>
                  <a:lnTo>
                    <a:pt x="26636" y="156043"/>
                  </a:lnTo>
                  <a:lnTo>
                    <a:pt x="43611" y="159471"/>
                  </a:lnTo>
                  <a:lnTo>
                    <a:pt x="166884" y="159471"/>
                  </a:lnTo>
                  <a:lnTo>
                    <a:pt x="183863" y="156043"/>
                  </a:lnTo>
                  <a:lnTo>
                    <a:pt x="197725" y="146695"/>
                  </a:lnTo>
                  <a:lnTo>
                    <a:pt x="207070" y="132830"/>
                  </a:lnTo>
                  <a:lnTo>
                    <a:pt x="210496" y="115849"/>
                  </a:lnTo>
                  <a:lnTo>
                    <a:pt x="210496" y="0"/>
                  </a:lnTo>
                  <a:close/>
                </a:path>
              </a:pathLst>
            </a:custGeom>
            <a:solidFill>
              <a:srgbClr val="118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0"/>
            <p:cNvSpPr/>
            <p:nvPr/>
          </p:nvSpPr>
          <p:spPr>
            <a:xfrm>
              <a:off x="13381025" y="9378753"/>
              <a:ext cx="210820" cy="95885"/>
            </a:xfrm>
            <a:custGeom>
              <a:avLst/>
              <a:gdLst/>
              <a:ahLst/>
              <a:cxnLst/>
              <a:rect l="l" t="t" r="r" b="b"/>
              <a:pathLst>
                <a:path w="210819" h="95884">
                  <a:moveTo>
                    <a:pt x="210489" y="63779"/>
                  </a:moveTo>
                  <a:lnTo>
                    <a:pt x="0" y="63779"/>
                  </a:lnTo>
                  <a:lnTo>
                    <a:pt x="0" y="87909"/>
                  </a:lnTo>
                  <a:lnTo>
                    <a:pt x="330" y="87909"/>
                  </a:lnTo>
                  <a:lnTo>
                    <a:pt x="330" y="91719"/>
                  </a:lnTo>
                  <a:lnTo>
                    <a:pt x="1219" y="91719"/>
                  </a:lnTo>
                  <a:lnTo>
                    <a:pt x="1219" y="95529"/>
                  </a:lnTo>
                  <a:lnTo>
                    <a:pt x="209270" y="95529"/>
                  </a:lnTo>
                  <a:lnTo>
                    <a:pt x="209270" y="91719"/>
                  </a:lnTo>
                  <a:lnTo>
                    <a:pt x="210146" y="91719"/>
                  </a:lnTo>
                  <a:lnTo>
                    <a:pt x="210146" y="87909"/>
                  </a:lnTo>
                  <a:lnTo>
                    <a:pt x="210489" y="87909"/>
                  </a:lnTo>
                  <a:lnTo>
                    <a:pt x="210489" y="63779"/>
                  </a:lnTo>
                  <a:close/>
                </a:path>
                <a:path w="210819" h="95884">
                  <a:moveTo>
                    <a:pt x="210489" y="0"/>
                  </a:moveTo>
                  <a:lnTo>
                    <a:pt x="0" y="0"/>
                  </a:lnTo>
                  <a:lnTo>
                    <a:pt x="0" y="31902"/>
                  </a:lnTo>
                  <a:lnTo>
                    <a:pt x="210489" y="31902"/>
                  </a:lnTo>
                  <a:lnTo>
                    <a:pt x="210489" y="0"/>
                  </a:lnTo>
                  <a:close/>
                </a:path>
              </a:pathLst>
            </a:custGeom>
            <a:solidFill>
              <a:srgbClr val="D0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1"/>
            <p:cNvSpPr/>
            <p:nvPr/>
          </p:nvSpPr>
          <p:spPr>
            <a:xfrm>
              <a:off x="13113601" y="8709323"/>
              <a:ext cx="745490" cy="816610"/>
            </a:xfrm>
            <a:custGeom>
              <a:avLst/>
              <a:gdLst/>
              <a:ahLst/>
              <a:cxnLst/>
              <a:rect l="l" t="t" r="r" b="b"/>
              <a:pathLst>
                <a:path w="745490" h="816609">
                  <a:moveTo>
                    <a:pt x="78003" y="366725"/>
                  </a:moveTo>
                  <a:lnTo>
                    <a:pt x="73329" y="362051"/>
                  </a:lnTo>
                  <a:lnTo>
                    <a:pt x="4673" y="362051"/>
                  </a:lnTo>
                  <a:lnTo>
                    <a:pt x="0" y="366725"/>
                  </a:lnTo>
                  <a:lnTo>
                    <a:pt x="0" y="378307"/>
                  </a:lnTo>
                  <a:lnTo>
                    <a:pt x="4673" y="382993"/>
                  </a:lnTo>
                  <a:lnTo>
                    <a:pt x="67538" y="382993"/>
                  </a:lnTo>
                  <a:lnTo>
                    <a:pt x="73329" y="382993"/>
                  </a:lnTo>
                  <a:lnTo>
                    <a:pt x="78003" y="378307"/>
                  </a:lnTo>
                  <a:lnTo>
                    <a:pt x="78003" y="366725"/>
                  </a:lnTo>
                  <a:close/>
                </a:path>
                <a:path w="745490" h="816609">
                  <a:moveTo>
                    <a:pt x="120319" y="524840"/>
                  </a:moveTo>
                  <a:lnTo>
                    <a:pt x="114541" y="514832"/>
                  </a:lnTo>
                  <a:lnTo>
                    <a:pt x="108115" y="513118"/>
                  </a:lnTo>
                  <a:lnTo>
                    <a:pt x="48704" y="547420"/>
                  </a:lnTo>
                  <a:lnTo>
                    <a:pt x="46977" y="553808"/>
                  </a:lnTo>
                  <a:lnTo>
                    <a:pt x="51816" y="562178"/>
                  </a:lnTo>
                  <a:lnTo>
                    <a:pt x="55333" y="564057"/>
                  </a:lnTo>
                  <a:lnTo>
                    <a:pt x="58953" y="564057"/>
                  </a:lnTo>
                  <a:lnTo>
                    <a:pt x="60731" y="564057"/>
                  </a:lnTo>
                  <a:lnTo>
                    <a:pt x="62534" y="563613"/>
                  </a:lnTo>
                  <a:lnTo>
                    <a:pt x="118605" y="531241"/>
                  </a:lnTo>
                  <a:lnTo>
                    <a:pt x="120319" y="524840"/>
                  </a:lnTo>
                  <a:close/>
                </a:path>
                <a:path w="745490" h="816609">
                  <a:moveTo>
                    <a:pt x="120421" y="220218"/>
                  </a:moveTo>
                  <a:lnTo>
                    <a:pt x="118694" y="213817"/>
                  </a:lnTo>
                  <a:lnTo>
                    <a:pt x="59258" y="179489"/>
                  </a:lnTo>
                  <a:lnTo>
                    <a:pt x="52832" y="181229"/>
                  </a:lnTo>
                  <a:lnTo>
                    <a:pt x="47053" y="191249"/>
                  </a:lnTo>
                  <a:lnTo>
                    <a:pt x="48768" y="197637"/>
                  </a:lnTo>
                  <a:lnTo>
                    <a:pt x="104851" y="230022"/>
                  </a:lnTo>
                  <a:lnTo>
                    <a:pt x="106654" y="230466"/>
                  </a:lnTo>
                  <a:lnTo>
                    <a:pt x="108432" y="230466"/>
                  </a:lnTo>
                  <a:lnTo>
                    <a:pt x="112064" y="230466"/>
                  </a:lnTo>
                  <a:lnTo>
                    <a:pt x="115582" y="228587"/>
                  </a:lnTo>
                  <a:lnTo>
                    <a:pt x="120421" y="220218"/>
                  </a:lnTo>
                  <a:close/>
                </a:path>
                <a:path w="745490" h="816609">
                  <a:moveTo>
                    <a:pt x="232092" y="108140"/>
                  </a:moveTo>
                  <a:lnTo>
                    <a:pt x="197777" y="48717"/>
                  </a:lnTo>
                  <a:lnTo>
                    <a:pt x="191350" y="46990"/>
                  </a:lnTo>
                  <a:lnTo>
                    <a:pt x="181356" y="52768"/>
                  </a:lnTo>
                  <a:lnTo>
                    <a:pt x="179641" y="59169"/>
                  </a:lnTo>
                  <a:lnTo>
                    <a:pt x="213004" y="116954"/>
                  </a:lnTo>
                  <a:lnTo>
                    <a:pt x="216522" y="118833"/>
                  </a:lnTo>
                  <a:lnTo>
                    <a:pt x="220141" y="118833"/>
                  </a:lnTo>
                  <a:lnTo>
                    <a:pt x="221919" y="118833"/>
                  </a:lnTo>
                  <a:lnTo>
                    <a:pt x="223723" y="118389"/>
                  </a:lnTo>
                  <a:lnTo>
                    <a:pt x="230378" y="114541"/>
                  </a:lnTo>
                  <a:lnTo>
                    <a:pt x="232092" y="108140"/>
                  </a:lnTo>
                  <a:close/>
                </a:path>
                <a:path w="745490" h="816609">
                  <a:moveTo>
                    <a:pt x="383146" y="4673"/>
                  </a:moveTo>
                  <a:lnTo>
                    <a:pt x="378460" y="0"/>
                  </a:lnTo>
                  <a:lnTo>
                    <a:pt x="366877" y="0"/>
                  </a:lnTo>
                  <a:lnTo>
                    <a:pt x="362204" y="4673"/>
                  </a:lnTo>
                  <a:lnTo>
                    <a:pt x="362204" y="73329"/>
                  </a:lnTo>
                  <a:lnTo>
                    <a:pt x="366877" y="78003"/>
                  </a:lnTo>
                  <a:lnTo>
                    <a:pt x="372668" y="78003"/>
                  </a:lnTo>
                  <a:lnTo>
                    <a:pt x="378460" y="78003"/>
                  </a:lnTo>
                  <a:lnTo>
                    <a:pt x="383146" y="73329"/>
                  </a:lnTo>
                  <a:lnTo>
                    <a:pt x="383146" y="4673"/>
                  </a:lnTo>
                  <a:close/>
                </a:path>
                <a:path w="745490" h="816609">
                  <a:moveTo>
                    <a:pt x="411772" y="797026"/>
                  </a:moveTo>
                  <a:lnTo>
                    <a:pt x="333565" y="797026"/>
                  </a:lnTo>
                  <a:lnTo>
                    <a:pt x="336638" y="804633"/>
                  </a:lnTo>
                  <a:lnTo>
                    <a:pt x="345020" y="810844"/>
                  </a:lnTo>
                  <a:lnTo>
                    <a:pt x="357441" y="815035"/>
                  </a:lnTo>
                  <a:lnTo>
                    <a:pt x="372668" y="816571"/>
                  </a:lnTo>
                  <a:lnTo>
                    <a:pt x="387883" y="815035"/>
                  </a:lnTo>
                  <a:lnTo>
                    <a:pt x="400316" y="810844"/>
                  </a:lnTo>
                  <a:lnTo>
                    <a:pt x="408698" y="804633"/>
                  </a:lnTo>
                  <a:lnTo>
                    <a:pt x="411772" y="797026"/>
                  </a:lnTo>
                  <a:close/>
                </a:path>
                <a:path w="745490" h="816609">
                  <a:moveTo>
                    <a:pt x="565683" y="59258"/>
                  </a:moveTo>
                  <a:lnTo>
                    <a:pt x="563968" y="52844"/>
                  </a:lnTo>
                  <a:lnTo>
                    <a:pt x="553961" y="47066"/>
                  </a:lnTo>
                  <a:lnTo>
                    <a:pt x="547547" y="48768"/>
                  </a:lnTo>
                  <a:lnTo>
                    <a:pt x="513194" y="108229"/>
                  </a:lnTo>
                  <a:lnTo>
                    <a:pt x="514908" y="114630"/>
                  </a:lnTo>
                  <a:lnTo>
                    <a:pt x="521576" y="118478"/>
                  </a:lnTo>
                  <a:lnTo>
                    <a:pt x="523379" y="118922"/>
                  </a:lnTo>
                  <a:lnTo>
                    <a:pt x="525157" y="118922"/>
                  </a:lnTo>
                  <a:lnTo>
                    <a:pt x="528777" y="118922"/>
                  </a:lnTo>
                  <a:lnTo>
                    <a:pt x="532295" y="117055"/>
                  </a:lnTo>
                  <a:lnTo>
                    <a:pt x="565683" y="59258"/>
                  </a:lnTo>
                  <a:close/>
                </a:path>
                <a:path w="745490" h="816609">
                  <a:moveTo>
                    <a:pt x="698131" y="553948"/>
                  </a:moveTo>
                  <a:lnTo>
                    <a:pt x="696404" y="547560"/>
                  </a:lnTo>
                  <a:lnTo>
                    <a:pt x="636968" y="513207"/>
                  </a:lnTo>
                  <a:lnTo>
                    <a:pt x="630567" y="514934"/>
                  </a:lnTo>
                  <a:lnTo>
                    <a:pt x="624776" y="524967"/>
                  </a:lnTo>
                  <a:lnTo>
                    <a:pt x="626491" y="531355"/>
                  </a:lnTo>
                  <a:lnTo>
                    <a:pt x="682574" y="563753"/>
                  </a:lnTo>
                  <a:lnTo>
                    <a:pt x="684377" y="564210"/>
                  </a:lnTo>
                  <a:lnTo>
                    <a:pt x="686155" y="564210"/>
                  </a:lnTo>
                  <a:lnTo>
                    <a:pt x="689775" y="564210"/>
                  </a:lnTo>
                  <a:lnTo>
                    <a:pt x="693293" y="562330"/>
                  </a:lnTo>
                  <a:lnTo>
                    <a:pt x="698131" y="553948"/>
                  </a:lnTo>
                  <a:close/>
                </a:path>
                <a:path w="745490" h="816609">
                  <a:moveTo>
                    <a:pt x="698207" y="191389"/>
                  </a:moveTo>
                  <a:lnTo>
                    <a:pt x="692416" y="181368"/>
                  </a:lnTo>
                  <a:lnTo>
                    <a:pt x="686028" y="179654"/>
                  </a:lnTo>
                  <a:lnTo>
                    <a:pt x="626554" y="213944"/>
                  </a:lnTo>
                  <a:lnTo>
                    <a:pt x="624827" y="220345"/>
                  </a:lnTo>
                  <a:lnTo>
                    <a:pt x="629666" y="228714"/>
                  </a:lnTo>
                  <a:lnTo>
                    <a:pt x="633183" y="230606"/>
                  </a:lnTo>
                  <a:lnTo>
                    <a:pt x="636803" y="230606"/>
                  </a:lnTo>
                  <a:lnTo>
                    <a:pt x="638581" y="230606"/>
                  </a:lnTo>
                  <a:lnTo>
                    <a:pt x="640372" y="230149"/>
                  </a:lnTo>
                  <a:lnTo>
                    <a:pt x="696480" y="197789"/>
                  </a:lnTo>
                  <a:lnTo>
                    <a:pt x="698207" y="191389"/>
                  </a:lnTo>
                  <a:close/>
                </a:path>
                <a:path w="745490" h="816609">
                  <a:moveTo>
                    <a:pt x="745197" y="366903"/>
                  </a:moveTo>
                  <a:lnTo>
                    <a:pt x="740511" y="362216"/>
                  </a:lnTo>
                  <a:lnTo>
                    <a:pt x="671855" y="362191"/>
                  </a:lnTo>
                  <a:lnTo>
                    <a:pt x="667169" y="366877"/>
                  </a:lnTo>
                  <a:lnTo>
                    <a:pt x="667169" y="378447"/>
                  </a:lnTo>
                  <a:lnTo>
                    <a:pt x="671855" y="383133"/>
                  </a:lnTo>
                  <a:lnTo>
                    <a:pt x="734733" y="383159"/>
                  </a:lnTo>
                  <a:lnTo>
                    <a:pt x="740511" y="383159"/>
                  </a:lnTo>
                  <a:lnTo>
                    <a:pt x="745197" y="378472"/>
                  </a:lnTo>
                  <a:lnTo>
                    <a:pt x="745197" y="366903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2"/>
            <p:cNvSpPr/>
            <p:nvPr/>
          </p:nvSpPr>
          <p:spPr>
            <a:xfrm>
              <a:off x="13295579" y="8894920"/>
              <a:ext cx="240029" cy="245745"/>
            </a:xfrm>
            <a:custGeom>
              <a:avLst/>
              <a:gdLst/>
              <a:ahLst/>
              <a:cxnLst/>
              <a:rect l="l" t="t" r="r" b="b"/>
              <a:pathLst>
                <a:path w="240030" h="245745">
                  <a:moveTo>
                    <a:pt x="199771" y="88734"/>
                  </a:moveTo>
                  <a:lnTo>
                    <a:pt x="196646" y="51968"/>
                  </a:lnTo>
                  <a:lnTo>
                    <a:pt x="178396" y="21374"/>
                  </a:lnTo>
                  <a:lnTo>
                    <a:pt x="147802" y="3111"/>
                  </a:lnTo>
                  <a:lnTo>
                    <a:pt x="111036" y="0"/>
                  </a:lnTo>
                  <a:lnTo>
                    <a:pt x="72631" y="11506"/>
                  </a:lnTo>
                  <a:lnTo>
                    <a:pt x="37134" y="37134"/>
                  </a:lnTo>
                  <a:lnTo>
                    <a:pt x="11506" y="72631"/>
                  </a:lnTo>
                  <a:lnTo>
                    <a:pt x="0" y="111036"/>
                  </a:lnTo>
                  <a:lnTo>
                    <a:pt x="3111" y="147802"/>
                  </a:lnTo>
                  <a:lnTo>
                    <a:pt x="21374" y="178396"/>
                  </a:lnTo>
                  <a:lnTo>
                    <a:pt x="51968" y="196646"/>
                  </a:lnTo>
                  <a:lnTo>
                    <a:pt x="88734" y="199771"/>
                  </a:lnTo>
                  <a:lnTo>
                    <a:pt x="127139" y="188264"/>
                  </a:lnTo>
                  <a:lnTo>
                    <a:pt x="162623" y="162623"/>
                  </a:lnTo>
                  <a:lnTo>
                    <a:pt x="188252" y="127127"/>
                  </a:lnTo>
                  <a:lnTo>
                    <a:pt x="199771" y="88734"/>
                  </a:lnTo>
                  <a:close/>
                </a:path>
                <a:path w="240030" h="245745">
                  <a:moveTo>
                    <a:pt x="240030" y="203885"/>
                  </a:moveTo>
                  <a:lnTo>
                    <a:pt x="238861" y="190119"/>
                  </a:lnTo>
                  <a:lnTo>
                    <a:pt x="232029" y="178663"/>
                  </a:lnTo>
                  <a:lnTo>
                    <a:pt x="220573" y="171831"/>
                  </a:lnTo>
                  <a:lnTo>
                    <a:pt x="206806" y="170662"/>
                  </a:lnTo>
                  <a:lnTo>
                    <a:pt x="192417" y="174967"/>
                  </a:lnTo>
                  <a:lnTo>
                    <a:pt x="179133" y="184569"/>
                  </a:lnTo>
                  <a:lnTo>
                    <a:pt x="169545" y="197853"/>
                  </a:lnTo>
                  <a:lnTo>
                    <a:pt x="165239" y="212229"/>
                  </a:lnTo>
                  <a:lnTo>
                    <a:pt x="166395" y="225996"/>
                  </a:lnTo>
                  <a:lnTo>
                    <a:pt x="173228" y="237451"/>
                  </a:lnTo>
                  <a:lnTo>
                    <a:pt x="184683" y="244284"/>
                  </a:lnTo>
                  <a:lnTo>
                    <a:pt x="198450" y="245452"/>
                  </a:lnTo>
                  <a:lnTo>
                    <a:pt x="212826" y="241147"/>
                  </a:lnTo>
                  <a:lnTo>
                    <a:pt x="226123" y="231546"/>
                  </a:lnTo>
                  <a:lnTo>
                    <a:pt x="235712" y="218262"/>
                  </a:lnTo>
                  <a:lnTo>
                    <a:pt x="240030" y="203885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3"/>
            <p:cNvSpPr/>
            <p:nvPr/>
          </p:nvSpPr>
          <p:spPr>
            <a:xfrm>
              <a:off x="13381025" y="9346863"/>
              <a:ext cx="210820" cy="168275"/>
            </a:xfrm>
            <a:custGeom>
              <a:avLst/>
              <a:gdLst/>
              <a:ahLst/>
              <a:cxnLst/>
              <a:rect l="l" t="t" r="r" b="b"/>
              <a:pathLst>
                <a:path w="210819" h="168275">
                  <a:moveTo>
                    <a:pt x="144360" y="159473"/>
                  </a:moveTo>
                  <a:lnTo>
                    <a:pt x="66141" y="159473"/>
                  </a:lnTo>
                  <a:lnTo>
                    <a:pt x="66141" y="162636"/>
                  </a:lnTo>
                  <a:lnTo>
                    <a:pt x="67767" y="165557"/>
                  </a:lnTo>
                  <a:lnTo>
                    <a:pt x="70421" y="168198"/>
                  </a:lnTo>
                  <a:lnTo>
                    <a:pt x="140068" y="168198"/>
                  </a:lnTo>
                  <a:lnTo>
                    <a:pt x="142709" y="165557"/>
                  </a:lnTo>
                  <a:lnTo>
                    <a:pt x="144360" y="162636"/>
                  </a:lnTo>
                  <a:lnTo>
                    <a:pt x="144360" y="159473"/>
                  </a:lnTo>
                  <a:close/>
                </a:path>
                <a:path w="210819" h="168275">
                  <a:moveTo>
                    <a:pt x="210489" y="0"/>
                  </a:moveTo>
                  <a:lnTo>
                    <a:pt x="0" y="0"/>
                  </a:lnTo>
                  <a:lnTo>
                    <a:pt x="4673" y="8724"/>
                  </a:lnTo>
                  <a:lnTo>
                    <a:pt x="10464" y="8724"/>
                  </a:lnTo>
                  <a:lnTo>
                    <a:pt x="205803" y="8724"/>
                  </a:lnTo>
                  <a:lnTo>
                    <a:pt x="210489" y="4826"/>
                  </a:lnTo>
                  <a:lnTo>
                    <a:pt x="210489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16"/>
          <p:cNvGrpSpPr/>
          <p:nvPr/>
        </p:nvGrpSpPr>
        <p:grpSpPr>
          <a:xfrm>
            <a:off x="5096962" y="4572706"/>
            <a:ext cx="346100" cy="331845"/>
            <a:chOff x="9729224" y="7767229"/>
            <a:chExt cx="679332" cy="696481"/>
          </a:xfrm>
        </p:grpSpPr>
        <p:pic>
          <p:nvPicPr>
            <p:cNvPr id="30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27610" y="8224647"/>
              <a:ext cx="157662" cy="138582"/>
            </a:xfrm>
            <a:prstGeom prst="rect">
              <a:avLst/>
            </a:prstGeom>
          </p:spPr>
        </p:pic>
        <p:sp>
          <p:nvSpPr>
            <p:cNvPr id="31" name="object 55"/>
            <p:cNvSpPr/>
            <p:nvPr/>
          </p:nvSpPr>
          <p:spPr>
            <a:xfrm>
              <a:off x="9729224" y="7767229"/>
              <a:ext cx="670560" cy="488950"/>
            </a:xfrm>
            <a:custGeom>
              <a:avLst/>
              <a:gdLst/>
              <a:ahLst/>
              <a:cxnLst/>
              <a:rect l="l" t="t" r="r" b="b"/>
              <a:pathLst>
                <a:path w="670559" h="488950">
                  <a:moveTo>
                    <a:pt x="651488" y="0"/>
                  </a:moveTo>
                  <a:lnTo>
                    <a:pt x="18470" y="0"/>
                  </a:lnTo>
                  <a:lnTo>
                    <a:pt x="11277" y="1455"/>
                  </a:lnTo>
                  <a:lnTo>
                    <a:pt x="5406" y="5423"/>
                  </a:lnTo>
                  <a:lnTo>
                    <a:pt x="1450" y="11308"/>
                  </a:lnTo>
                  <a:lnTo>
                    <a:pt x="0" y="18512"/>
                  </a:lnTo>
                  <a:lnTo>
                    <a:pt x="0" y="398249"/>
                  </a:lnTo>
                  <a:lnTo>
                    <a:pt x="1450" y="405431"/>
                  </a:lnTo>
                  <a:lnTo>
                    <a:pt x="5406" y="411306"/>
                  </a:lnTo>
                  <a:lnTo>
                    <a:pt x="11277" y="415274"/>
                  </a:lnTo>
                  <a:lnTo>
                    <a:pt x="18470" y="416730"/>
                  </a:lnTo>
                  <a:lnTo>
                    <a:pt x="271845" y="416730"/>
                  </a:lnTo>
                  <a:lnTo>
                    <a:pt x="271845" y="446897"/>
                  </a:lnTo>
                  <a:lnTo>
                    <a:pt x="136215" y="446897"/>
                  </a:lnTo>
                  <a:lnTo>
                    <a:pt x="129472" y="453640"/>
                  </a:lnTo>
                  <a:lnTo>
                    <a:pt x="129472" y="481618"/>
                  </a:lnTo>
                  <a:lnTo>
                    <a:pt x="136215" y="488372"/>
                  </a:lnTo>
                  <a:lnTo>
                    <a:pt x="533763" y="488372"/>
                  </a:lnTo>
                  <a:lnTo>
                    <a:pt x="540517" y="481618"/>
                  </a:lnTo>
                  <a:lnTo>
                    <a:pt x="540517" y="453640"/>
                  </a:lnTo>
                  <a:lnTo>
                    <a:pt x="533763" y="446897"/>
                  </a:lnTo>
                  <a:lnTo>
                    <a:pt x="398144" y="446897"/>
                  </a:lnTo>
                  <a:lnTo>
                    <a:pt x="398144" y="416730"/>
                  </a:lnTo>
                  <a:lnTo>
                    <a:pt x="651488" y="416730"/>
                  </a:lnTo>
                  <a:lnTo>
                    <a:pt x="658682" y="415274"/>
                  </a:lnTo>
                  <a:lnTo>
                    <a:pt x="664556" y="411306"/>
                  </a:lnTo>
                  <a:lnTo>
                    <a:pt x="668517" y="405431"/>
                  </a:lnTo>
                  <a:lnTo>
                    <a:pt x="669969" y="398249"/>
                  </a:lnTo>
                  <a:lnTo>
                    <a:pt x="669969" y="18512"/>
                  </a:lnTo>
                  <a:lnTo>
                    <a:pt x="668517" y="11308"/>
                  </a:lnTo>
                  <a:lnTo>
                    <a:pt x="664556" y="5423"/>
                  </a:lnTo>
                  <a:lnTo>
                    <a:pt x="658682" y="1455"/>
                  </a:lnTo>
                  <a:lnTo>
                    <a:pt x="651488" y="0"/>
                  </a:lnTo>
                  <a:close/>
                </a:path>
              </a:pathLst>
            </a:custGeom>
            <a:solidFill>
              <a:srgbClr val="2849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6"/>
            <p:cNvSpPr/>
            <p:nvPr/>
          </p:nvSpPr>
          <p:spPr>
            <a:xfrm>
              <a:off x="9770613" y="7799176"/>
              <a:ext cx="589280" cy="347980"/>
            </a:xfrm>
            <a:custGeom>
              <a:avLst/>
              <a:gdLst/>
              <a:ahLst/>
              <a:cxnLst/>
              <a:rect l="l" t="t" r="r" b="b"/>
              <a:pathLst>
                <a:path w="589279" h="347979">
                  <a:moveTo>
                    <a:pt x="589112" y="0"/>
                  </a:moveTo>
                  <a:lnTo>
                    <a:pt x="0" y="0"/>
                  </a:lnTo>
                  <a:lnTo>
                    <a:pt x="0" y="347675"/>
                  </a:lnTo>
                  <a:lnTo>
                    <a:pt x="589112" y="347675"/>
                  </a:lnTo>
                  <a:lnTo>
                    <a:pt x="589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7"/>
            <p:cNvSpPr/>
            <p:nvPr/>
          </p:nvSpPr>
          <p:spPr>
            <a:xfrm>
              <a:off x="9729225" y="8275750"/>
              <a:ext cx="555625" cy="187960"/>
            </a:xfrm>
            <a:custGeom>
              <a:avLst/>
              <a:gdLst/>
              <a:ahLst/>
              <a:cxnLst/>
              <a:rect l="l" t="t" r="r" b="b"/>
              <a:pathLst>
                <a:path w="555625" h="187959">
                  <a:moveTo>
                    <a:pt x="527659" y="0"/>
                  </a:moveTo>
                  <a:lnTo>
                    <a:pt x="27768" y="0"/>
                  </a:lnTo>
                  <a:lnTo>
                    <a:pt x="16953" y="2186"/>
                  </a:lnTo>
                  <a:lnTo>
                    <a:pt x="8128" y="8146"/>
                  </a:lnTo>
                  <a:lnTo>
                    <a:pt x="2180" y="16980"/>
                  </a:lnTo>
                  <a:lnTo>
                    <a:pt x="0" y="27789"/>
                  </a:lnTo>
                  <a:lnTo>
                    <a:pt x="0" y="159712"/>
                  </a:lnTo>
                  <a:lnTo>
                    <a:pt x="2180" y="170515"/>
                  </a:lnTo>
                  <a:lnTo>
                    <a:pt x="8128" y="179334"/>
                  </a:lnTo>
                  <a:lnTo>
                    <a:pt x="16953" y="185280"/>
                  </a:lnTo>
                  <a:lnTo>
                    <a:pt x="27768" y="187460"/>
                  </a:lnTo>
                  <a:lnTo>
                    <a:pt x="527659" y="187460"/>
                  </a:lnTo>
                  <a:lnTo>
                    <a:pt x="538475" y="185280"/>
                  </a:lnTo>
                  <a:lnTo>
                    <a:pt x="547305" y="179334"/>
                  </a:lnTo>
                  <a:lnTo>
                    <a:pt x="553256" y="170515"/>
                  </a:lnTo>
                  <a:lnTo>
                    <a:pt x="555438" y="159712"/>
                  </a:lnTo>
                  <a:lnTo>
                    <a:pt x="555438" y="27789"/>
                  </a:lnTo>
                  <a:lnTo>
                    <a:pt x="553256" y="16980"/>
                  </a:lnTo>
                  <a:lnTo>
                    <a:pt x="547305" y="8146"/>
                  </a:lnTo>
                  <a:lnTo>
                    <a:pt x="538475" y="2186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14B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8"/>
            <p:cNvSpPr/>
            <p:nvPr/>
          </p:nvSpPr>
          <p:spPr>
            <a:xfrm>
              <a:off x="9786810" y="8302796"/>
              <a:ext cx="440690" cy="133985"/>
            </a:xfrm>
            <a:custGeom>
              <a:avLst/>
              <a:gdLst/>
              <a:ahLst/>
              <a:cxnLst/>
              <a:rect l="l" t="t" r="r" b="b"/>
              <a:pathLst>
                <a:path w="440690" h="133984">
                  <a:moveTo>
                    <a:pt x="38125" y="108445"/>
                  </a:moveTo>
                  <a:lnTo>
                    <a:pt x="0" y="108445"/>
                  </a:lnTo>
                  <a:lnTo>
                    <a:pt x="0" y="133413"/>
                  </a:lnTo>
                  <a:lnTo>
                    <a:pt x="38125" y="133413"/>
                  </a:lnTo>
                  <a:lnTo>
                    <a:pt x="38125" y="108445"/>
                  </a:lnTo>
                  <a:close/>
                </a:path>
                <a:path w="440690" h="133984">
                  <a:moveTo>
                    <a:pt x="38125" y="72669"/>
                  </a:moveTo>
                  <a:lnTo>
                    <a:pt x="0" y="72669"/>
                  </a:lnTo>
                  <a:lnTo>
                    <a:pt x="0" y="97637"/>
                  </a:lnTo>
                  <a:lnTo>
                    <a:pt x="38125" y="97637"/>
                  </a:lnTo>
                  <a:lnTo>
                    <a:pt x="38125" y="72669"/>
                  </a:lnTo>
                  <a:close/>
                </a:path>
                <a:path w="440690" h="133984">
                  <a:moveTo>
                    <a:pt x="38125" y="36893"/>
                  </a:moveTo>
                  <a:lnTo>
                    <a:pt x="0" y="36893"/>
                  </a:lnTo>
                  <a:lnTo>
                    <a:pt x="0" y="61861"/>
                  </a:lnTo>
                  <a:lnTo>
                    <a:pt x="38125" y="61861"/>
                  </a:lnTo>
                  <a:lnTo>
                    <a:pt x="38125" y="36893"/>
                  </a:lnTo>
                  <a:close/>
                </a:path>
                <a:path w="440690" h="133984">
                  <a:moveTo>
                    <a:pt x="38125" y="0"/>
                  </a:moveTo>
                  <a:lnTo>
                    <a:pt x="0" y="0"/>
                  </a:lnTo>
                  <a:lnTo>
                    <a:pt x="0" y="24968"/>
                  </a:lnTo>
                  <a:lnTo>
                    <a:pt x="38125" y="24968"/>
                  </a:lnTo>
                  <a:lnTo>
                    <a:pt x="38125" y="0"/>
                  </a:lnTo>
                  <a:close/>
                </a:path>
                <a:path w="440690" h="133984">
                  <a:moveTo>
                    <a:pt x="88798" y="108445"/>
                  </a:moveTo>
                  <a:lnTo>
                    <a:pt x="50685" y="108445"/>
                  </a:lnTo>
                  <a:lnTo>
                    <a:pt x="50685" y="133413"/>
                  </a:lnTo>
                  <a:lnTo>
                    <a:pt x="88798" y="133413"/>
                  </a:lnTo>
                  <a:lnTo>
                    <a:pt x="88798" y="108445"/>
                  </a:lnTo>
                  <a:close/>
                </a:path>
                <a:path w="440690" h="133984">
                  <a:moveTo>
                    <a:pt x="88798" y="72669"/>
                  </a:moveTo>
                  <a:lnTo>
                    <a:pt x="50685" y="72669"/>
                  </a:lnTo>
                  <a:lnTo>
                    <a:pt x="50685" y="97637"/>
                  </a:lnTo>
                  <a:lnTo>
                    <a:pt x="88798" y="97637"/>
                  </a:lnTo>
                  <a:lnTo>
                    <a:pt x="88798" y="72669"/>
                  </a:lnTo>
                  <a:close/>
                </a:path>
                <a:path w="440690" h="133984">
                  <a:moveTo>
                    <a:pt x="88798" y="36893"/>
                  </a:moveTo>
                  <a:lnTo>
                    <a:pt x="50685" y="36893"/>
                  </a:lnTo>
                  <a:lnTo>
                    <a:pt x="50685" y="61861"/>
                  </a:lnTo>
                  <a:lnTo>
                    <a:pt x="88798" y="61861"/>
                  </a:lnTo>
                  <a:lnTo>
                    <a:pt x="88798" y="36893"/>
                  </a:lnTo>
                  <a:close/>
                </a:path>
                <a:path w="440690" h="133984">
                  <a:moveTo>
                    <a:pt x="88798" y="0"/>
                  </a:moveTo>
                  <a:lnTo>
                    <a:pt x="50685" y="0"/>
                  </a:lnTo>
                  <a:lnTo>
                    <a:pt x="50685" y="24968"/>
                  </a:lnTo>
                  <a:lnTo>
                    <a:pt x="88798" y="24968"/>
                  </a:lnTo>
                  <a:lnTo>
                    <a:pt x="88798" y="0"/>
                  </a:lnTo>
                  <a:close/>
                </a:path>
                <a:path w="440690" h="133984">
                  <a:moveTo>
                    <a:pt x="139471" y="108445"/>
                  </a:moveTo>
                  <a:lnTo>
                    <a:pt x="101358" y="108445"/>
                  </a:lnTo>
                  <a:lnTo>
                    <a:pt x="101358" y="133413"/>
                  </a:lnTo>
                  <a:lnTo>
                    <a:pt x="139471" y="133413"/>
                  </a:lnTo>
                  <a:lnTo>
                    <a:pt x="139471" y="108445"/>
                  </a:lnTo>
                  <a:close/>
                </a:path>
                <a:path w="440690" h="133984">
                  <a:moveTo>
                    <a:pt x="139471" y="72669"/>
                  </a:moveTo>
                  <a:lnTo>
                    <a:pt x="101358" y="72669"/>
                  </a:lnTo>
                  <a:lnTo>
                    <a:pt x="101358" y="97637"/>
                  </a:lnTo>
                  <a:lnTo>
                    <a:pt x="139471" y="97637"/>
                  </a:lnTo>
                  <a:lnTo>
                    <a:pt x="139471" y="72669"/>
                  </a:lnTo>
                  <a:close/>
                </a:path>
                <a:path w="440690" h="133984">
                  <a:moveTo>
                    <a:pt x="139471" y="36893"/>
                  </a:moveTo>
                  <a:lnTo>
                    <a:pt x="101358" y="36893"/>
                  </a:lnTo>
                  <a:lnTo>
                    <a:pt x="101358" y="61861"/>
                  </a:lnTo>
                  <a:lnTo>
                    <a:pt x="139471" y="61861"/>
                  </a:lnTo>
                  <a:lnTo>
                    <a:pt x="139471" y="36893"/>
                  </a:lnTo>
                  <a:close/>
                </a:path>
                <a:path w="440690" h="133984">
                  <a:moveTo>
                    <a:pt x="139471" y="0"/>
                  </a:moveTo>
                  <a:lnTo>
                    <a:pt x="101358" y="0"/>
                  </a:lnTo>
                  <a:lnTo>
                    <a:pt x="101358" y="24968"/>
                  </a:lnTo>
                  <a:lnTo>
                    <a:pt x="139471" y="24968"/>
                  </a:lnTo>
                  <a:lnTo>
                    <a:pt x="139471" y="0"/>
                  </a:lnTo>
                  <a:close/>
                </a:path>
                <a:path w="440690" h="133984">
                  <a:moveTo>
                    <a:pt x="190144" y="72669"/>
                  </a:moveTo>
                  <a:lnTo>
                    <a:pt x="152044" y="72669"/>
                  </a:lnTo>
                  <a:lnTo>
                    <a:pt x="152044" y="97637"/>
                  </a:lnTo>
                  <a:lnTo>
                    <a:pt x="190144" y="97637"/>
                  </a:lnTo>
                  <a:lnTo>
                    <a:pt x="190144" y="72669"/>
                  </a:lnTo>
                  <a:close/>
                </a:path>
                <a:path w="440690" h="133984">
                  <a:moveTo>
                    <a:pt x="190144" y="36893"/>
                  </a:moveTo>
                  <a:lnTo>
                    <a:pt x="152044" y="36893"/>
                  </a:lnTo>
                  <a:lnTo>
                    <a:pt x="152044" y="61861"/>
                  </a:lnTo>
                  <a:lnTo>
                    <a:pt x="190144" y="61861"/>
                  </a:lnTo>
                  <a:lnTo>
                    <a:pt x="190144" y="36893"/>
                  </a:lnTo>
                  <a:close/>
                </a:path>
                <a:path w="440690" h="133984">
                  <a:moveTo>
                    <a:pt x="190144" y="0"/>
                  </a:moveTo>
                  <a:lnTo>
                    <a:pt x="152044" y="0"/>
                  </a:lnTo>
                  <a:lnTo>
                    <a:pt x="152044" y="24968"/>
                  </a:lnTo>
                  <a:lnTo>
                    <a:pt x="190144" y="24968"/>
                  </a:lnTo>
                  <a:lnTo>
                    <a:pt x="190144" y="0"/>
                  </a:lnTo>
                  <a:close/>
                </a:path>
                <a:path w="440690" h="133984">
                  <a:moveTo>
                    <a:pt x="240817" y="72669"/>
                  </a:moveTo>
                  <a:lnTo>
                    <a:pt x="202704" y="72669"/>
                  </a:lnTo>
                  <a:lnTo>
                    <a:pt x="202704" y="97637"/>
                  </a:lnTo>
                  <a:lnTo>
                    <a:pt x="240817" y="97637"/>
                  </a:lnTo>
                  <a:lnTo>
                    <a:pt x="240817" y="72669"/>
                  </a:lnTo>
                  <a:close/>
                </a:path>
                <a:path w="440690" h="133984">
                  <a:moveTo>
                    <a:pt x="240817" y="36893"/>
                  </a:moveTo>
                  <a:lnTo>
                    <a:pt x="202704" y="36893"/>
                  </a:lnTo>
                  <a:lnTo>
                    <a:pt x="202704" y="61861"/>
                  </a:lnTo>
                  <a:lnTo>
                    <a:pt x="240817" y="61861"/>
                  </a:lnTo>
                  <a:lnTo>
                    <a:pt x="240817" y="36893"/>
                  </a:lnTo>
                  <a:close/>
                </a:path>
                <a:path w="440690" h="133984">
                  <a:moveTo>
                    <a:pt x="240817" y="0"/>
                  </a:moveTo>
                  <a:lnTo>
                    <a:pt x="202704" y="0"/>
                  </a:lnTo>
                  <a:lnTo>
                    <a:pt x="202704" y="24968"/>
                  </a:lnTo>
                  <a:lnTo>
                    <a:pt x="240817" y="24968"/>
                  </a:lnTo>
                  <a:lnTo>
                    <a:pt x="240817" y="0"/>
                  </a:lnTo>
                  <a:close/>
                </a:path>
                <a:path w="440690" h="133984">
                  <a:moveTo>
                    <a:pt x="291503" y="72669"/>
                  </a:moveTo>
                  <a:lnTo>
                    <a:pt x="253390" y="72669"/>
                  </a:lnTo>
                  <a:lnTo>
                    <a:pt x="253390" y="97637"/>
                  </a:lnTo>
                  <a:lnTo>
                    <a:pt x="291503" y="97637"/>
                  </a:lnTo>
                  <a:lnTo>
                    <a:pt x="291503" y="72669"/>
                  </a:lnTo>
                  <a:close/>
                </a:path>
                <a:path w="440690" h="133984">
                  <a:moveTo>
                    <a:pt x="291503" y="36893"/>
                  </a:moveTo>
                  <a:lnTo>
                    <a:pt x="253390" y="36893"/>
                  </a:lnTo>
                  <a:lnTo>
                    <a:pt x="253390" y="61861"/>
                  </a:lnTo>
                  <a:lnTo>
                    <a:pt x="291503" y="61861"/>
                  </a:lnTo>
                  <a:lnTo>
                    <a:pt x="291503" y="36893"/>
                  </a:lnTo>
                  <a:close/>
                </a:path>
                <a:path w="440690" h="133984">
                  <a:moveTo>
                    <a:pt x="291503" y="0"/>
                  </a:moveTo>
                  <a:lnTo>
                    <a:pt x="253390" y="0"/>
                  </a:lnTo>
                  <a:lnTo>
                    <a:pt x="253390" y="24968"/>
                  </a:lnTo>
                  <a:lnTo>
                    <a:pt x="291503" y="24968"/>
                  </a:lnTo>
                  <a:lnTo>
                    <a:pt x="291503" y="0"/>
                  </a:lnTo>
                  <a:close/>
                </a:path>
                <a:path w="440690" h="133984">
                  <a:moveTo>
                    <a:pt x="340309" y="108445"/>
                  </a:moveTo>
                  <a:lnTo>
                    <a:pt x="152044" y="108445"/>
                  </a:lnTo>
                  <a:lnTo>
                    <a:pt x="152044" y="133413"/>
                  </a:lnTo>
                  <a:lnTo>
                    <a:pt x="340309" y="133413"/>
                  </a:lnTo>
                  <a:lnTo>
                    <a:pt x="340309" y="108445"/>
                  </a:lnTo>
                  <a:close/>
                </a:path>
                <a:path w="440690" h="133984">
                  <a:moveTo>
                    <a:pt x="342176" y="36893"/>
                  </a:moveTo>
                  <a:lnTo>
                    <a:pt x="304076" y="36893"/>
                  </a:lnTo>
                  <a:lnTo>
                    <a:pt x="304076" y="55930"/>
                  </a:lnTo>
                  <a:lnTo>
                    <a:pt x="304076" y="61861"/>
                  </a:lnTo>
                  <a:lnTo>
                    <a:pt x="304076" y="97637"/>
                  </a:lnTo>
                  <a:lnTo>
                    <a:pt x="342176" y="97637"/>
                  </a:lnTo>
                  <a:lnTo>
                    <a:pt x="342176" y="61861"/>
                  </a:lnTo>
                  <a:lnTo>
                    <a:pt x="342176" y="55930"/>
                  </a:lnTo>
                  <a:lnTo>
                    <a:pt x="342176" y="36893"/>
                  </a:lnTo>
                  <a:close/>
                </a:path>
                <a:path w="440690" h="133984">
                  <a:moveTo>
                    <a:pt x="342176" y="0"/>
                  </a:moveTo>
                  <a:lnTo>
                    <a:pt x="304076" y="0"/>
                  </a:lnTo>
                  <a:lnTo>
                    <a:pt x="304076" y="24968"/>
                  </a:lnTo>
                  <a:lnTo>
                    <a:pt x="342176" y="24968"/>
                  </a:lnTo>
                  <a:lnTo>
                    <a:pt x="342176" y="0"/>
                  </a:lnTo>
                  <a:close/>
                </a:path>
                <a:path w="440690" h="133984">
                  <a:moveTo>
                    <a:pt x="389559" y="108445"/>
                  </a:moveTo>
                  <a:lnTo>
                    <a:pt x="351434" y="108445"/>
                  </a:lnTo>
                  <a:lnTo>
                    <a:pt x="351434" y="133413"/>
                  </a:lnTo>
                  <a:lnTo>
                    <a:pt x="389559" y="133413"/>
                  </a:lnTo>
                  <a:lnTo>
                    <a:pt x="389559" y="108445"/>
                  </a:lnTo>
                  <a:close/>
                </a:path>
                <a:path w="440690" h="133984">
                  <a:moveTo>
                    <a:pt x="389559" y="72669"/>
                  </a:moveTo>
                  <a:lnTo>
                    <a:pt x="351434" y="72669"/>
                  </a:lnTo>
                  <a:lnTo>
                    <a:pt x="351434" y="97637"/>
                  </a:lnTo>
                  <a:lnTo>
                    <a:pt x="389559" y="97637"/>
                  </a:lnTo>
                  <a:lnTo>
                    <a:pt x="389559" y="72669"/>
                  </a:lnTo>
                  <a:close/>
                </a:path>
                <a:path w="440690" h="133984">
                  <a:moveTo>
                    <a:pt x="389559" y="36893"/>
                  </a:moveTo>
                  <a:lnTo>
                    <a:pt x="351434" y="36893"/>
                  </a:lnTo>
                  <a:lnTo>
                    <a:pt x="351434" y="61861"/>
                  </a:lnTo>
                  <a:lnTo>
                    <a:pt x="389559" y="61861"/>
                  </a:lnTo>
                  <a:lnTo>
                    <a:pt x="389559" y="36893"/>
                  </a:lnTo>
                  <a:close/>
                </a:path>
                <a:path w="440690" h="133984">
                  <a:moveTo>
                    <a:pt x="389559" y="0"/>
                  </a:moveTo>
                  <a:lnTo>
                    <a:pt x="351434" y="0"/>
                  </a:lnTo>
                  <a:lnTo>
                    <a:pt x="351434" y="24968"/>
                  </a:lnTo>
                  <a:lnTo>
                    <a:pt x="389559" y="24968"/>
                  </a:lnTo>
                  <a:lnTo>
                    <a:pt x="389559" y="0"/>
                  </a:lnTo>
                  <a:close/>
                </a:path>
                <a:path w="440690" h="133984">
                  <a:moveTo>
                    <a:pt x="440207" y="108445"/>
                  </a:moveTo>
                  <a:lnTo>
                    <a:pt x="402107" y="108445"/>
                  </a:lnTo>
                  <a:lnTo>
                    <a:pt x="402107" y="133413"/>
                  </a:lnTo>
                  <a:lnTo>
                    <a:pt x="440207" y="133413"/>
                  </a:lnTo>
                  <a:lnTo>
                    <a:pt x="440207" y="108445"/>
                  </a:lnTo>
                  <a:close/>
                </a:path>
                <a:path w="440690" h="133984">
                  <a:moveTo>
                    <a:pt x="440207" y="72669"/>
                  </a:moveTo>
                  <a:lnTo>
                    <a:pt x="402107" y="72669"/>
                  </a:lnTo>
                  <a:lnTo>
                    <a:pt x="402107" y="97637"/>
                  </a:lnTo>
                  <a:lnTo>
                    <a:pt x="440207" y="97637"/>
                  </a:lnTo>
                  <a:lnTo>
                    <a:pt x="440207" y="72669"/>
                  </a:lnTo>
                  <a:close/>
                </a:path>
                <a:path w="440690" h="133984">
                  <a:moveTo>
                    <a:pt x="440207" y="36893"/>
                  </a:moveTo>
                  <a:lnTo>
                    <a:pt x="402107" y="36893"/>
                  </a:lnTo>
                  <a:lnTo>
                    <a:pt x="402107" y="61861"/>
                  </a:lnTo>
                  <a:lnTo>
                    <a:pt x="440207" y="61861"/>
                  </a:lnTo>
                  <a:lnTo>
                    <a:pt x="440207" y="36893"/>
                  </a:lnTo>
                  <a:close/>
                </a:path>
                <a:path w="440690" h="133984">
                  <a:moveTo>
                    <a:pt x="440207" y="0"/>
                  </a:moveTo>
                  <a:lnTo>
                    <a:pt x="402107" y="0"/>
                  </a:lnTo>
                  <a:lnTo>
                    <a:pt x="402107" y="24968"/>
                  </a:lnTo>
                  <a:lnTo>
                    <a:pt x="440207" y="24968"/>
                  </a:lnTo>
                  <a:lnTo>
                    <a:pt x="440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9"/>
            <p:cNvSpPr/>
            <p:nvPr/>
          </p:nvSpPr>
          <p:spPr>
            <a:xfrm>
              <a:off x="10345056" y="8354236"/>
              <a:ext cx="63500" cy="95885"/>
            </a:xfrm>
            <a:custGeom>
              <a:avLst/>
              <a:gdLst/>
              <a:ahLst/>
              <a:cxnLst/>
              <a:rect l="l" t="t" r="r" b="b"/>
              <a:pathLst>
                <a:path w="63500" h="95884">
                  <a:moveTo>
                    <a:pt x="42009" y="0"/>
                  </a:moveTo>
                  <a:lnTo>
                    <a:pt x="21015" y="0"/>
                  </a:lnTo>
                  <a:lnTo>
                    <a:pt x="12836" y="1647"/>
                  </a:lnTo>
                  <a:lnTo>
                    <a:pt x="6156" y="6142"/>
                  </a:lnTo>
                  <a:lnTo>
                    <a:pt x="1652" y="12814"/>
                  </a:lnTo>
                  <a:lnTo>
                    <a:pt x="0" y="20994"/>
                  </a:lnTo>
                  <a:lnTo>
                    <a:pt x="0" y="74479"/>
                  </a:lnTo>
                  <a:lnTo>
                    <a:pt x="1652" y="82645"/>
                  </a:lnTo>
                  <a:lnTo>
                    <a:pt x="6156" y="89319"/>
                  </a:lnTo>
                  <a:lnTo>
                    <a:pt x="12836" y="93821"/>
                  </a:lnTo>
                  <a:lnTo>
                    <a:pt x="21015" y="95473"/>
                  </a:lnTo>
                  <a:lnTo>
                    <a:pt x="42009" y="95473"/>
                  </a:lnTo>
                  <a:lnTo>
                    <a:pt x="50184" y="93821"/>
                  </a:lnTo>
                  <a:lnTo>
                    <a:pt x="56856" y="89319"/>
                  </a:lnTo>
                  <a:lnTo>
                    <a:pt x="61354" y="82645"/>
                  </a:lnTo>
                  <a:lnTo>
                    <a:pt x="63003" y="74479"/>
                  </a:lnTo>
                  <a:lnTo>
                    <a:pt x="63003" y="20994"/>
                  </a:lnTo>
                  <a:lnTo>
                    <a:pt x="61354" y="12814"/>
                  </a:lnTo>
                  <a:lnTo>
                    <a:pt x="56856" y="6142"/>
                  </a:lnTo>
                  <a:lnTo>
                    <a:pt x="50184" y="1647"/>
                  </a:lnTo>
                  <a:lnTo>
                    <a:pt x="42009" y="0"/>
                  </a:lnTo>
                  <a:close/>
                </a:path>
              </a:pathLst>
            </a:custGeom>
            <a:solidFill>
              <a:srgbClr val="14B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0"/>
            <p:cNvSpPr/>
            <p:nvPr/>
          </p:nvSpPr>
          <p:spPr>
            <a:xfrm>
              <a:off x="9815391" y="7818296"/>
              <a:ext cx="495300" cy="304165"/>
            </a:xfrm>
            <a:custGeom>
              <a:avLst/>
              <a:gdLst/>
              <a:ahLst/>
              <a:cxnLst/>
              <a:rect l="l" t="t" r="r" b="b"/>
              <a:pathLst>
                <a:path w="495300" h="304165">
                  <a:moveTo>
                    <a:pt x="494895" y="0"/>
                  </a:moveTo>
                  <a:lnTo>
                    <a:pt x="0" y="0"/>
                  </a:lnTo>
                  <a:lnTo>
                    <a:pt x="0" y="303592"/>
                  </a:lnTo>
                  <a:lnTo>
                    <a:pt x="428908" y="303592"/>
                  </a:lnTo>
                  <a:lnTo>
                    <a:pt x="494895" y="303592"/>
                  </a:lnTo>
                  <a:lnTo>
                    <a:pt x="494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1"/>
            <p:cNvSpPr/>
            <p:nvPr/>
          </p:nvSpPr>
          <p:spPr>
            <a:xfrm>
              <a:off x="9806088" y="7809008"/>
              <a:ext cx="513715" cy="322580"/>
            </a:xfrm>
            <a:custGeom>
              <a:avLst/>
              <a:gdLst/>
              <a:ahLst/>
              <a:cxnLst/>
              <a:rect l="l" t="t" r="r" b="b"/>
              <a:pathLst>
                <a:path w="513715" h="322579">
                  <a:moveTo>
                    <a:pt x="509335" y="0"/>
                  </a:moveTo>
                  <a:lnTo>
                    <a:pt x="4177" y="0"/>
                  </a:lnTo>
                  <a:lnTo>
                    <a:pt x="0" y="4146"/>
                  </a:lnTo>
                  <a:lnTo>
                    <a:pt x="0" y="318000"/>
                  </a:lnTo>
                  <a:lnTo>
                    <a:pt x="4177" y="322178"/>
                  </a:lnTo>
                  <a:lnTo>
                    <a:pt x="509335" y="322178"/>
                  </a:lnTo>
                  <a:lnTo>
                    <a:pt x="513481" y="318000"/>
                  </a:lnTo>
                  <a:lnTo>
                    <a:pt x="513481" y="303582"/>
                  </a:lnTo>
                  <a:lnTo>
                    <a:pt x="18596" y="303582"/>
                  </a:lnTo>
                  <a:lnTo>
                    <a:pt x="18596" y="18575"/>
                  </a:lnTo>
                  <a:lnTo>
                    <a:pt x="513481" y="18575"/>
                  </a:lnTo>
                  <a:lnTo>
                    <a:pt x="513481" y="4146"/>
                  </a:lnTo>
                  <a:lnTo>
                    <a:pt x="509335" y="0"/>
                  </a:lnTo>
                  <a:close/>
                </a:path>
                <a:path w="513715" h="322579">
                  <a:moveTo>
                    <a:pt x="513481" y="18575"/>
                  </a:moveTo>
                  <a:lnTo>
                    <a:pt x="494895" y="18575"/>
                  </a:lnTo>
                  <a:lnTo>
                    <a:pt x="494895" y="303582"/>
                  </a:lnTo>
                  <a:lnTo>
                    <a:pt x="513481" y="303582"/>
                  </a:lnTo>
                  <a:lnTo>
                    <a:pt x="513481" y="18575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2"/>
            <p:cNvSpPr/>
            <p:nvPr/>
          </p:nvSpPr>
          <p:spPr>
            <a:xfrm>
              <a:off x="9844659" y="7855464"/>
              <a:ext cx="427990" cy="236220"/>
            </a:xfrm>
            <a:custGeom>
              <a:avLst/>
              <a:gdLst/>
              <a:ahLst/>
              <a:cxnLst/>
              <a:rect l="l" t="t" r="r" b="b"/>
              <a:pathLst>
                <a:path w="427990" h="236220">
                  <a:moveTo>
                    <a:pt x="177927" y="226961"/>
                  </a:moveTo>
                  <a:lnTo>
                    <a:pt x="175361" y="224396"/>
                  </a:lnTo>
                  <a:lnTo>
                    <a:pt x="2552" y="224396"/>
                  </a:lnTo>
                  <a:lnTo>
                    <a:pt x="0" y="226961"/>
                  </a:lnTo>
                  <a:lnTo>
                    <a:pt x="0" y="233299"/>
                  </a:lnTo>
                  <a:lnTo>
                    <a:pt x="2552" y="235864"/>
                  </a:lnTo>
                  <a:lnTo>
                    <a:pt x="172199" y="235864"/>
                  </a:lnTo>
                  <a:lnTo>
                    <a:pt x="175361" y="235864"/>
                  </a:lnTo>
                  <a:lnTo>
                    <a:pt x="177927" y="233299"/>
                  </a:lnTo>
                  <a:lnTo>
                    <a:pt x="177927" y="226961"/>
                  </a:lnTo>
                  <a:close/>
                </a:path>
                <a:path w="427990" h="236220">
                  <a:moveTo>
                    <a:pt x="177927" y="194894"/>
                  </a:moveTo>
                  <a:lnTo>
                    <a:pt x="175361" y="192341"/>
                  </a:lnTo>
                  <a:lnTo>
                    <a:pt x="2552" y="192341"/>
                  </a:lnTo>
                  <a:lnTo>
                    <a:pt x="0" y="194894"/>
                  </a:lnTo>
                  <a:lnTo>
                    <a:pt x="0" y="201244"/>
                  </a:lnTo>
                  <a:lnTo>
                    <a:pt x="2552" y="203796"/>
                  </a:lnTo>
                  <a:lnTo>
                    <a:pt x="172199" y="203796"/>
                  </a:lnTo>
                  <a:lnTo>
                    <a:pt x="175361" y="203796"/>
                  </a:lnTo>
                  <a:lnTo>
                    <a:pt x="177927" y="201244"/>
                  </a:lnTo>
                  <a:lnTo>
                    <a:pt x="177927" y="194894"/>
                  </a:lnTo>
                  <a:close/>
                </a:path>
                <a:path w="427990" h="236220">
                  <a:moveTo>
                    <a:pt x="177927" y="162852"/>
                  </a:moveTo>
                  <a:lnTo>
                    <a:pt x="175361" y="160299"/>
                  </a:lnTo>
                  <a:lnTo>
                    <a:pt x="2552" y="160299"/>
                  </a:lnTo>
                  <a:lnTo>
                    <a:pt x="0" y="162852"/>
                  </a:lnTo>
                  <a:lnTo>
                    <a:pt x="0" y="169189"/>
                  </a:lnTo>
                  <a:lnTo>
                    <a:pt x="2552" y="171742"/>
                  </a:lnTo>
                  <a:lnTo>
                    <a:pt x="172199" y="171742"/>
                  </a:lnTo>
                  <a:lnTo>
                    <a:pt x="175361" y="171742"/>
                  </a:lnTo>
                  <a:lnTo>
                    <a:pt x="177927" y="169189"/>
                  </a:lnTo>
                  <a:lnTo>
                    <a:pt x="177927" y="162852"/>
                  </a:lnTo>
                  <a:close/>
                </a:path>
                <a:path w="427990" h="236220">
                  <a:moveTo>
                    <a:pt x="177927" y="130810"/>
                  </a:moveTo>
                  <a:lnTo>
                    <a:pt x="175361" y="128231"/>
                  </a:lnTo>
                  <a:lnTo>
                    <a:pt x="2552" y="128231"/>
                  </a:lnTo>
                  <a:lnTo>
                    <a:pt x="0" y="130810"/>
                  </a:lnTo>
                  <a:lnTo>
                    <a:pt x="0" y="137134"/>
                  </a:lnTo>
                  <a:lnTo>
                    <a:pt x="2552" y="139687"/>
                  </a:lnTo>
                  <a:lnTo>
                    <a:pt x="172199" y="139687"/>
                  </a:lnTo>
                  <a:lnTo>
                    <a:pt x="175361" y="139687"/>
                  </a:lnTo>
                  <a:lnTo>
                    <a:pt x="177927" y="137134"/>
                  </a:lnTo>
                  <a:lnTo>
                    <a:pt x="177927" y="130810"/>
                  </a:lnTo>
                  <a:close/>
                </a:path>
                <a:path w="427990" h="236220">
                  <a:moveTo>
                    <a:pt x="177927" y="98729"/>
                  </a:moveTo>
                  <a:lnTo>
                    <a:pt x="175361" y="96177"/>
                  </a:lnTo>
                  <a:lnTo>
                    <a:pt x="2552" y="96177"/>
                  </a:lnTo>
                  <a:lnTo>
                    <a:pt x="0" y="98729"/>
                  </a:lnTo>
                  <a:lnTo>
                    <a:pt x="0" y="105079"/>
                  </a:lnTo>
                  <a:lnTo>
                    <a:pt x="2552" y="107632"/>
                  </a:lnTo>
                  <a:lnTo>
                    <a:pt x="172199" y="107632"/>
                  </a:lnTo>
                  <a:lnTo>
                    <a:pt x="175361" y="107632"/>
                  </a:lnTo>
                  <a:lnTo>
                    <a:pt x="177927" y="105079"/>
                  </a:lnTo>
                  <a:lnTo>
                    <a:pt x="177927" y="98729"/>
                  </a:lnTo>
                  <a:close/>
                </a:path>
                <a:path w="427990" h="236220">
                  <a:moveTo>
                    <a:pt x="177927" y="66687"/>
                  </a:moveTo>
                  <a:lnTo>
                    <a:pt x="175361" y="64109"/>
                  </a:lnTo>
                  <a:lnTo>
                    <a:pt x="2552" y="64109"/>
                  </a:lnTo>
                  <a:lnTo>
                    <a:pt x="0" y="66687"/>
                  </a:lnTo>
                  <a:lnTo>
                    <a:pt x="0" y="73012"/>
                  </a:lnTo>
                  <a:lnTo>
                    <a:pt x="2552" y="75577"/>
                  </a:lnTo>
                  <a:lnTo>
                    <a:pt x="172199" y="75577"/>
                  </a:lnTo>
                  <a:lnTo>
                    <a:pt x="175361" y="75577"/>
                  </a:lnTo>
                  <a:lnTo>
                    <a:pt x="177927" y="73012"/>
                  </a:lnTo>
                  <a:lnTo>
                    <a:pt x="177927" y="66687"/>
                  </a:lnTo>
                  <a:close/>
                </a:path>
                <a:path w="427990" h="236220">
                  <a:moveTo>
                    <a:pt x="177927" y="34620"/>
                  </a:moveTo>
                  <a:lnTo>
                    <a:pt x="175361" y="32054"/>
                  </a:lnTo>
                  <a:lnTo>
                    <a:pt x="2552" y="32054"/>
                  </a:lnTo>
                  <a:lnTo>
                    <a:pt x="0" y="34620"/>
                  </a:lnTo>
                  <a:lnTo>
                    <a:pt x="0" y="40957"/>
                  </a:lnTo>
                  <a:lnTo>
                    <a:pt x="2552" y="43522"/>
                  </a:lnTo>
                  <a:lnTo>
                    <a:pt x="172199" y="43522"/>
                  </a:lnTo>
                  <a:lnTo>
                    <a:pt x="175361" y="43522"/>
                  </a:lnTo>
                  <a:lnTo>
                    <a:pt x="177927" y="40957"/>
                  </a:lnTo>
                  <a:lnTo>
                    <a:pt x="177927" y="34620"/>
                  </a:lnTo>
                  <a:close/>
                </a:path>
                <a:path w="427990" h="236220">
                  <a:moveTo>
                    <a:pt x="177927" y="2565"/>
                  </a:moveTo>
                  <a:lnTo>
                    <a:pt x="175361" y="0"/>
                  </a:lnTo>
                  <a:lnTo>
                    <a:pt x="2552" y="0"/>
                  </a:lnTo>
                  <a:lnTo>
                    <a:pt x="0" y="2565"/>
                  </a:lnTo>
                  <a:lnTo>
                    <a:pt x="0" y="8902"/>
                  </a:lnTo>
                  <a:lnTo>
                    <a:pt x="2552" y="11468"/>
                  </a:lnTo>
                  <a:lnTo>
                    <a:pt x="172199" y="11468"/>
                  </a:lnTo>
                  <a:lnTo>
                    <a:pt x="175361" y="11468"/>
                  </a:lnTo>
                  <a:lnTo>
                    <a:pt x="177927" y="8902"/>
                  </a:lnTo>
                  <a:lnTo>
                    <a:pt x="177927" y="2565"/>
                  </a:lnTo>
                  <a:close/>
                </a:path>
                <a:path w="427990" h="236220">
                  <a:moveTo>
                    <a:pt x="427621" y="226961"/>
                  </a:moveTo>
                  <a:lnTo>
                    <a:pt x="425069" y="224396"/>
                  </a:lnTo>
                  <a:lnTo>
                    <a:pt x="252260" y="224396"/>
                  </a:lnTo>
                  <a:lnTo>
                    <a:pt x="249694" y="226961"/>
                  </a:lnTo>
                  <a:lnTo>
                    <a:pt x="249694" y="233299"/>
                  </a:lnTo>
                  <a:lnTo>
                    <a:pt x="252260" y="235864"/>
                  </a:lnTo>
                  <a:lnTo>
                    <a:pt x="421906" y="235864"/>
                  </a:lnTo>
                  <a:lnTo>
                    <a:pt x="425069" y="235864"/>
                  </a:lnTo>
                  <a:lnTo>
                    <a:pt x="427621" y="233299"/>
                  </a:lnTo>
                  <a:lnTo>
                    <a:pt x="427621" y="226961"/>
                  </a:lnTo>
                  <a:close/>
                </a:path>
                <a:path w="427990" h="236220">
                  <a:moveTo>
                    <a:pt x="427621" y="194894"/>
                  </a:moveTo>
                  <a:lnTo>
                    <a:pt x="425069" y="192341"/>
                  </a:lnTo>
                  <a:lnTo>
                    <a:pt x="252260" y="192341"/>
                  </a:lnTo>
                  <a:lnTo>
                    <a:pt x="249694" y="194894"/>
                  </a:lnTo>
                  <a:lnTo>
                    <a:pt x="249694" y="201244"/>
                  </a:lnTo>
                  <a:lnTo>
                    <a:pt x="252260" y="203796"/>
                  </a:lnTo>
                  <a:lnTo>
                    <a:pt x="421906" y="203796"/>
                  </a:lnTo>
                  <a:lnTo>
                    <a:pt x="425069" y="203796"/>
                  </a:lnTo>
                  <a:lnTo>
                    <a:pt x="427621" y="201244"/>
                  </a:lnTo>
                  <a:lnTo>
                    <a:pt x="427621" y="194894"/>
                  </a:lnTo>
                  <a:close/>
                </a:path>
                <a:path w="427990" h="236220">
                  <a:moveTo>
                    <a:pt x="427621" y="162852"/>
                  </a:moveTo>
                  <a:lnTo>
                    <a:pt x="425069" y="160299"/>
                  </a:lnTo>
                  <a:lnTo>
                    <a:pt x="252260" y="160299"/>
                  </a:lnTo>
                  <a:lnTo>
                    <a:pt x="249694" y="162852"/>
                  </a:lnTo>
                  <a:lnTo>
                    <a:pt x="249694" y="169189"/>
                  </a:lnTo>
                  <a:lnTo>
                    <a:pt x="252260" y="171742"/>
                  </a:lnTo>
                  <a:lnTo>
                    <a:pt x="421906" y="171742"/>
                  </a:lnTo>
                  <a:lnTo>
                    <a:pt x="425069" y="171742"/>
                  </a:lnTo>
                  <a:lnTo>
                    <a:pt x="427621" y="169189"/>
                  </a:lnTo>
                  <a:lnTo>
                    <a:pt x="427621" y="162852"/>
                  </a:lnTo>
                  <a:close/>
                </a:path>
                <a:path w="427990" h="236220">
                  <a:moveTo>
                    <a:pt x="427621" y="130810"/>
                  </a:moveTo>
                  <a:lnTo>
                    <a:pt x="425069" y="128231"/>
                  </a:lnTo>
                  <a:lnTo>
                    <a:pt x="252260" y="128231"/>
                  </a:lnTo>
                  <a:lnTo>
                    <a:pt x="249694" y="130810"/>
                  </a:lnTo>
                  <a:lnTo>
                    <a:pt x="249694" y="137134"/>
                  </a:lnTo>
                  <a:lnTo>
                    <a:pt x="252260" y="139687"/>
                  </a:lnTo>
                  <a:lnTo>
                    <a:pt x="421906" y="139687"/>
                  </a:lnTo>
                  <a:lnTo>
                    <a:pt x="425069" y="139687"/>
                  </a:lnTo>
                  <a:lnTo>
                    <a:pt x="427621" y="137134"/>
                  </a:lnTo>
                  <a:lnTo>
                    <a:pt x="427621" y="130810"/>
                  </a:lnTo>
                  <a:close/>
                </a:path>
                <a:path w="427990" h="236220">
                  <a:moveTo>
                    <a:pt x="427621" y="98729"/>
                  </a:moveTo>
                  <a:lnTo>
                    <a:pt x="425069" y="96177"/>
                  </a:lnTo>
                  <a:lnTo>
                    <a:pt x="252260" y="96177"/>
                  </a:lnTo>
                  <a:lnTo>
                    <a:pt x="249694" y="98729"/>
                  </a:lnTo>
                  <a:lnTo>
                    <a:pt x="249694" y="105079"/>
                  </a:lnTo>
                  <a:lnTo>
                    <a:pt x="252260" y="107632"/>
                  </a:lnTo>
                  <a:lnTo>
                    <a:pt x="421906" y="107632"/>
                  </a:lnTo>
                  <a:lnTo>
                    <a:pt x="425069" y="107632"/>
                  </a:lnTo>
                  <a:lnTo>
                    <a:pt x="427621" y="105079"/>
                  </a:lnTo>
                  <a:lnTo>
                    <a:pt x="427621" y="98729"/>
                  </a:lnTo>
                  <a:close/>
                </a:path>
                <a:path w="427990" h="236220">
                  <a:moveTo>
                    <a:pt x="427621" y="66687"/>
                  </a:moveTo>
                  <a:lnTo>
                    <a:pt x="425069" y="64109"/>
                  </a:lnTo>
                  <a:lnTo>
                    <a:pt x="252260" y="64109"/>
                  </a:lnTo>
                  <a:lnTo>
                    <a:pt x="249694" y="66687"/>
                  </a:lnTo>
                  <a:lnTo>
                    <a:pt x="249694" y="73012"/>
                  </a:lnTo>
                  <a:lnTo>
                    <a:pt x="252260" y="75577"/>
                  </a:lnTo>
                  <a:lnTo>
                    <a:pt x="421906" y="75577"/>
                  </a:lnTo>
                  <a:lnTo>
                    <a:pt x="425069" y="75577"/>
                  </a:lnTo>
                  <a:lnTo>
                    <a:pt x="427621" y="73012"/>
                  </a:lnTo>
                  <a:lnTo>
                    <a:pt x="427621" y="66687"/>
                  </a:lnTo>
                  <a:close/>
                </a:path>
                <a:path w="427990" h="236220">
                  <a:moveTo>
                    <a:pt x="427621" y="34620"/>
                  </a:moveTo>
                  <a:lnTo>
                    <a:pt x="425069" y="32054"/>
                  </a:lnTo>
                  <a:lnTo>
                    <a:pt x="252260" y="32054"/>
                  </a:lnTo>
                  <a:lnTo>
                    <a:pt x="249694" y="34620"/>
                  </a:lnTo>
                  <a:lnTo>
                    <a:pt x="249694" y="40957"/>
                  </a:lnTo>
                  <a:lnTo>
                    <a:pt x="252260" y="43522"/>
                  </a:lnTo>
                  <a:lnTo>
                    <a:pt x="421906" y="43522"/>
                  </a:lnTo>
                  <a:lnTo>
                    <a:pt x="425069" y="43522"/>
                  </a:lnTo>
                  <a:lnTo>
                    <a:pt x="427621" y="40957"/>
                  </a:lnTo>
                  <a:lnTo>
                    <a:pt x="427621" y="34620"/>
                  </a:lnTo>
                  <a:close/>
                </a:path>
                <a:path w="427990" h="236220">
                  <a:moveTo>
                    <a:pt x="427621" y="2565"/>
                  </a:moveTo>
                  <a:lnTo>
                    <a:pt x="425069" y="0"/>
                  </a:lnTo>
                  <a:lnTo>
                    <a:pt x="252260" y="0"/>
                  </a:lnTo>
                  <a:lnTo>
                    <a:pt x="249694" y="2565"/>
                  </a:lnTo>
                  <a:lnTo>
                    <a:pt x="249694" y="8902"/>
                  </a:lnTo>
                  <a:lnTo>
                    <a:pt x="252260" y="11468"/>
                  </a:lnTo>
                  <a:lnTo>
                    <a:pt x="421906" y="11468"/>
                  </a:lnTo>
                  <a:lnTo>
                    <a:pt x="425069" y="11468"/>
                  </a:lnTo>
                  <a:lnTo>
                    <a:pt x="427621" y="8902"/>
                  </a:lnTo>
                  <a:lnTo>
                    <a:pt x="427621" y="2565"/>
                  </a:lnTo>
                  <a:close/>
                </a:path>
              </a:pathLst>
            </a:custGeom>
            <a:solidFill>
              <a:srgbClr val="2849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3"/>
            <p:cNvSpPr/>
            <p:nvPr/>
          </p:nvSpPr>
          <p:spPr>
            <a:xfrm>
              <a:off x="10053685" y="7809735"/>
              <a:ext cx="21590" cy="300355"/>
            </a:xfrm>
            <a:custGeom>
              <a:avLst/>
              <a:gdLst/>
              <a:ahLst/>
              <a:cxnLst/>
              <a:rect l="l" t="t" r="r" b="b"/>
              <a:pathLst>
                <a:path w="21590" h="300354">
                  <a:moveTo>
                    <a:pt x="21109" y="0"/>
                  </a:moveTo>
                  <a:lnTo>
                    <a:pt x="0" y="0"/>
                  </a:lnTo>
                  <a:lnTo>
                    <a:pt x="10565" y="299802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99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4"/>
            <p:cNvSpPr/>
            <p:nvPr/>
          </p:nvSpPr>
          <p:spPr>
            <a:xfrm>
              <a:off x="10183327" y="7809740"/>
              <a:ext cx="28575" cy="234950"/>
            </a:xfrm>
            <a:custGeom>
              <a:avLst/>
              <a:gdLst/>
              <a:ahLst/>
              <a:cxnLst/>
              <a:rect l="l" t="t" r="r" b="b"/>
              <a:pathLst>
                <a:path w="28575" h="234950">
                  <a:moveTo>
                    <a:pt x="28219" y="0"/>
                  </a:moveTo>
                  <a:lnTo>
                    <a:pt x="0" y="0"/>
                  </a:lnTo>
                  <a:lnTo>
                    <a:pt x="0" y="234568"/>
                  </a:lnTo>
                  <a:lnTo>
                    <a:pt x="14104" y="219228"/>
                  </a:lnTo>
                  <a:lnTo>
                    <a:pt x="28219" y="234568"/>
                  </a:lnTo>
                  <a:lnTo>
                    <a:pt x="28219" y="0"/>
                  </a:lnTo>
                  <a:close/>
                </a:path>
              </a:pathLst>
            </a:custGeom>
            <a:solidFill>
              <a:srgbClr val="D93D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5"/>
            <p:cNvSpPr/>
            <p:nvPr/>
          </p:nvSpPr>
          <p:spPr>
            <a:xfrm>
              <a:off x="10368680" y="8365232"/>
              <a:ext cx="15875" cy="31115"/>
            </a:xfrm>
            <a:custGeom>
              <a:avLst/>
              <a:gdLst/>
              <a:ahLst/>
              <a:cxnLst/>
              <a:rect l="l" t="t" r="r" b="b"/>
              <a:pathLst>
                <a:path w="15875" h="31115">
                  <a:moveTo>
                    <a:pt x="12219" y="0"/>
                  </a:moveTo>
                  <a:lnTo>
                    <a:pt x="3528" y="0"/>
                  </a:lnTo>
                  <a:lnTo>
                    <a:pt x="0" y="6910"/>
                  </a:lnTo>
                  <a:lnTo>
                    <a:pt x="0" y="23946"/>
                  </a:lnTo>
                  <a:lnTo>
                    <a:pt x="3528" y="30847"/>
                  </a:lnTo>
                  <a:lnTo>
                    <a:pt x="12219" y="30847"/>
                  </a:lnTo>
                  <a:lnTo>
                    <a:pt x="15748" y="23946"/>
                  </a:lnTo>
                  <a:lnTo>
                    <a:pt x="15748" y="15413"/>
                  </a:lnTo>
                  <a:lnTo>
                    <a:pt x="15748" y="6910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16"/>
          <p:cNvGrpSpPr/>
          <p:nvPr/>
        </p:nvGrpSpPr>
        <p:grpSpPr>
          <a:xfrm>
            <a:off x="3641874" y="1686877"/>
            <a:ext cx="904697" cy="833915"/>
            <a:chOff x="10368680" y="2869022"/>
            <a:chExt cx="6292932" cy="5527325"/>
          </a:xfrm>
        </p:grpSpPr>
        <p:sp>
          <p:nvSpPr>
            <p:cNvPr id="43" name="object 65"/>
            <p:cNvSpPr/>
            <p:nvPr/>
          </p:nvSpPr>
          <p:spPr>
            <a:xfrm>
              <a:off x="10368680" y="8365232"/>
              <a:ext cx="15875" cy="31115"/>
            </a:xfrm>
            <a:custGeom>
              <a:avLst/>
              <a:gdLst/>
              <a:ahLst/>
              <a:cxnLst/>
              <a:rect l="l" t="t" r="r" b="b"/>
              <a:pathLst>
                <a:path w="15875" h="31115">
                  <a:moveTo>
                    <a:pt x="12219" y="0"/>
                  </a:moveTo>
                  <a:lnTo>
                    <a:pt x="3528" y="0"/>
                  </a:lnTo>
                  <a:lnTo>
                    <a:pt x="0" y="6910"/>
                  </a:lnTo>
                  <a:lnTo>
                    <a:pt x="0" y="23946"/>
                  </a:lnTo>
                  <a:lnTo>
                    <a:pt x="3528" y="30847"/>
                  </a:lnTo>
                  <a:lnTo>
                    <a:pt x="12219" y="30847"/>
                  </a:lnTo>
                  <a:lnTo>
                    <a:pt x="15748" y="23946"/>
                  </a:lnTo>
                  <a:lnTo>
                    <a:pt x="15748" y="15413"/>
                  </a:lnTo>
                  <a:lnTo>
                    <a:pt x="15748" y="6910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1"/>
            <p:cNvSpPr/>
            <p:nvPr/>
          </p:nvSpPr>
          <p:spPr>
            <a:xfrm>
              <a:off x="14527085" y="3469186"/>
              <a:ext cx="1480185" cy="973455"/>
            </a:xfrm>
            <a:custGeom>
              <a:avLst/>
              <a:gdLst/>
              <a:ahLst/>
              <a:cxnLst/>
              <a:rect l="l" t="t" r="r" b="b"/>
              <a:pathLst>
                <a:path w="1480184" h="973454">
                  <a:moveTo>
                    <a:pt x="1480185" y="0"/>
                  </a:moveTo>
                  <a:lnTo>
                    <a:pt x="0" y="0"/>
                  </a:lnTo>
                  <a:lnTo>
                    <a:pt x="0" y="716658"/>
                  </a:lnTo>
                  <a:lnTo>
                    <a:pt x="22307" y="748977"/>
                  </a:lnTo>
                  <a:lnTo>
                    <a:pt x="82796" y="786387"/>
                  </a:lnTo>
                  <a:lnTo>
                    <a:pt x="124342" y="806184"/>
                  </a:lnTo>
                  <a:lnTo>
                    <a:pt x="171815" y="826274"/>
                  </a:lnTo>
                  <a:lnTo>
                    <a:pt x="224007" y="846330"/>
                  </a:lnTo>
                  <a:lnTo>
                    <a:pt x="279713" y="866026"/>
                  </a:lnTo>
                  <a:lnTo>
                    <a:pt x="337725" y="885035"/>
                  </a:lnTo>
                  <a:lnTo>
                    <a:pt x="396838" y="903030"/>
                  </a:lnTo>
                  <a:lnTo>
                    <a:pt x="455845" y="919686"/>
                  </a:lnTo>
                  <a:lnTo>
                    <a:pt x="513539" y="934675"/>
                  </a:lnTo>
                  <a:lnTo>
                    <a:pt x="568715" y="947672"/>
                  </a:lnTo>
                  <a:lnTo>
                    <a:pt x="620166" y="958348"/>
                  </a:lnTo>
                  <a:lnTo>
                    <a:pt x="666685" y="966379"/>
                  </a:lnTo>
                  <a:lnTo>
                    <a:pt x="707066" y="971437"/>
                  </a:lnTo>
                  <a:lnTo>
                    <a:pt x="740103" y="973195"/>
                  </a:lnTo>
                  <a:lnTo>
                    <a:pt x="773138" y="971437"/>
                  </a:lnTo>
                  <a:lnTo>
                    <a:pt x="813517" y="966379"/>
                  </a:lnTo>
                  <a:lnTo>
                    <a:pt x="860034" y="958348"/>
                  </a:lnTo>
                  <a:lnTo>
                    <a:pt x="911483" y="947672"/>
                  </a:lnTo>
                  <a:lnTo>
                    <a:pt x="966657" y="934675"/>
                  </a:lnTo>
                  <a:lnTo>
                    <a:pt x="1024350" y="919686"/>
                  </a:lnTo>
                  <a:lnTo>
                    <a:pt x="1083355" y="903030"/>
                  </a:lnTo>
                  <a:lnTo>
                    <a:pt x="1142467" y="885035"/>
                  </a:lnTo>
                  <a:lnTo>
                    <a:pt x="1200478" y="866026"/>
                  </a:lnTo>
                  <a:lnTo>
                    <a:pt x="1256182" y="846330"/>
                  </a:lnTo>
                  <a:lnTo>
                    <a:pt x="1308373" y="826274"/>
                  </a:lnTo>
                  <a:lnTo>
                    <a:pt x="1355844" y="806184"/>
                  </a:lnTo>
                  <a:lnTo>
                    <a:pt x="1397390" y="786387"/>
                  </a:lnTo>
                  <a:lnTo>
                    <a:pt x="1431803" y="767209"/>
                  </a:lnTo>
                  <a:lnTo>
                    <a:pt x="1474407" y="732018"/>
                  </a:lnTo>
                  <a:lnTo>
                    <a:pt x="1480185" y="716658"/>
                  </a:lnTo>
                  <a:lnTo>
                    <a:pt x="1480185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2"/>
            <p:cNvSpPr/>
            <p:nvPr/>
          </p:nvSpPr>
          <p:spPr>
            <a:xfrm>
              <a:off x="14527085" y="3541381"/>
              <a:ext cx="1480185" cy="539750"/>
            </a:xfrm>
            <a:custGeom>
              <a:avLst/>
              <a:gdLst/>
              <a:ahLst/>
              <a:cxnLst/>
              <a:rect l="l" t="t" r="r" b="b"/>
              <a:pathLst>
                <a:path w="1480184" h="539750">
                  <a:moveTo>
                    <a:pt x="1480185" y="0"/>
                  </a:moveTo>
                  <a:lnTo>
                    <a:pt x="0" y="0"/>
                  </a:lnTo>
                  <a:lnTo>
                    <a:pt x="0" y="259908"/>
                  </a:lnTo>
                  <a:lnTo>
                    <a:pt x="740061" y="539261"/>
                  </a:lnTo>
                  <a:lnTo>
                    <a:pt x="1480185" y="259908"/>
                  </a:lnTo>
                  <a:lnTo>
                    <a:pt x="1480185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3"/>
            <p:cNvSpPr/>
            <p:nvPr/>
          </p:nvSpPr>
          <p:spPr>
            <a:xfrm>
              <a:off x="13873327" y="2869022"/>
              <a:ext cx="2788285" cy="1052195"/>
            </a:xfrm>
            <a:custGeom>
              <a:avLst/>
              <a:gdLst/>
              <a:ahLst/>
              <a:cxnLst/>
              <a:rect l="l" t="t" r="r" b="b"/>
              <a:pathLst>
                <a:path w="2788284" h="1052195">
                  <a:moveTo>
                    <a:pt x="1393821" y="0"/>
                  </a:moveTo>
                  <a:lnTo>
                    <a:pt x="0" y="526067"/>
                  </a:lnTo>
                  <a:lnTo>
                    <a:pt x="1393821" y="1052187"/>
                  </a:lnTo>
                  <a:lnTo>
                    <a:pt x="2787684" y="526067"/>
                  </a:lnTo>
                  <a:lnTo>
                    <a:pt x="1393821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4"/>
            <p:cNvSpPr/>
            <p:nvPr/>
          </p:nvSpPr>
          <p:spPr>
            <a:xfrm>
              <a:off x="13873327" y="3395093"/>
              <a:ext cx="2788285" cy="598805"/>
            </a:xfrm>
            <a:custGeom>
              <a:avLst/>
              <a:gdLst/>
              <a:ahLst/>
              <a:cxnLst/>
              <a:rect l="l" t="t" r="r" b="b"/>
              <a:pathLst>
                <a:path w="2788284" h="598804">
                  <a:moveTo>
                    <a:pt x="2787684" y="0"/>
                  </a:moveTo>
                  <a:lnTo>
                    <a:pt x="1393821" y="526120"/>
                  </a:lnTo>
                  <a:lnTo>
                    <a:pt x="0" y="0"/>
                  </a:lnTo>
                  <a:lnTo>
                    <a:pt x="0" y="72186"/>
                  </a:lnTo>
                  <a:lnTo>
                    <a:pt x="1393821" y="598306"/>
                  </a:lnTo>
                  <a:lnTo>
                    <a:pt x="2787684" y="72186"/>
                  </a:lnTo>
                  <a:lnTo>
                    <a:pt x="2787684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85"/>
            <p:cNvSpPr/>
            <p:nvPr/>
          </p:nvSpPr>
          <p:spPr>
            <a:xfrm>
              <a:off x="15924935" y="4049860"/>
              <a:ext cx="247650" cy="386080"/>
            </a:xfrm>
            <a:custGeom>
              <a:avLst/>
              <a:gdLst/>
              <a:ahLst/>
              <a:cxnLst/>
              <a:rect l="l" t="t" r="r" b="b"/>
              <a:pathLst>
                <a:path w="247650" h="386079">
                  <a:moveTo>
                    <a:pt x="170257" y="0"/>
                  </a:moveTo>
                  <a:lnTo>
                    <a:pt x="108155" y="0"/>
                  </a:lnTo>
                  <a:lnTo>
                    <a:pt x="30686" y="114403"/>
                  </a:lnTo>
                  <a:lnTo>
                    <a:pt x="0" y="192738"/>
                  </a:lnTo>
                  <a:lnTo>
                    <a:pt x="11718" y="271185"/>
                  </a:lnTo>
                  <a:lnTo>
                    <a:pt x="61465" y="385925"/>
                  </a:lnTo>
                  <a:lnTo>
                    <a:pt x="216947" y="385925"/>
                  </a:lnTo>
                  <a:lnTo>
                    <a:pt x="247509" y="244092"/>
                  </a:lnTo>
                  <a:lnTo>
                    <a:pt x="227253" y="120489"/>
                  </a:lnTo>
                  <a:lnTo>
                    <a:pt x="190172" y="33123"/>
                  </a:lnTo>
                  <a:lnTo>
                    <a:pt x="170257" y="0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6"/>
            <p:cNvSpPr/>
            <p:nvPr/>
          </p:nvSpPr>
          <p:spPr>
            <a:xfrm>
              <a:off x="15968269" y="4096009"/>
              <a:ext cx="191770" cy="340360"/>
            </a:xfrm>
            <a:custGeom>
              <a:avLst/>
              <a:gdLst/>
              <a:ahLst/>
              <a:cxnLst/>
              <a:rect l="l" t="t" r="r" b="b"/>
              <a:pathLst>
                <a:path w="191769" h="340360">
                  <a:moveTo>
                    <a:pt x="90297" y="0"/>
                  </a:moveTo>
                  <a:lnTo>
                    <a:pt x="57619" y="46634"/>
                  </a:lnTo>
                  <a:lnTo>
                    <a:pt x="30073" y="100774"/>
                  </a:lnTo>
                  <a:lnTo>
                    <a:pt x="7747" y="169710"/>
                  </a:lnTo>
                  <a:lnTo>
                    <a:pt x="914" y="216852"/>
                  </a:lnTo>
                  <a:lnTo>
                    <a:pt x="0" y="235597"/>
                  </a:lnTo>
                  <a:lnTo>
                    <a:pt x="292" y="254000"/>
                  </a:lnTo>
                  <a:lnTo>
                    <a:pt x="5181" y="296329"/>
                  </a:lnTo>
                  <a:lnTo>
                    <a:pt x="8686" y="311061"/>
                  </a:lnTo>
                  <a:lnTo>
                    <a:pt x="10096" y="317347"/>
                  </a:lnTo>
                  <a:lnTo>
                    <a:pt x="13347" y="327660"/>
                  </a:lnTo>
                  <a:lnTo>
                    <a:pt x="15062" y="331724"/>
                  </a:lnTo>
                  <a:lnTo>
                    <a:pt x="16256" y="335737"/>
                  </a:lnTo>
                  <a:lnTo>
                    <a:pt x="18122" y="339788"/>
                  </a:lnTo>
                  <a:lnTo>
                    <a:pt x="45859" y="339788"/>
                  </a:lnTo>
                  <a:lnTo>
                    <a:pt x="45491" y="339013"/>
                  </a:lnTo>
                  <a:lnTo>
                    <a:pt x="41833" y="331889"/>
                  </a:lnTo>
                  <a:lnTo>
                    <a:pt x="37884" y="323278"/>
                  </a:lnTo>
                  <a:lnTo>
                    <a:pt x="33896" y="313169"/>
                  </a:lnTo>
                  <a:lnTo>
                    <a:pt x="30099" y="301574"/>
                  </a:lnTo>
                  <a:lnTo>
                    <a:pt x="27901" y="295414"/>
                  </a:lnTo>
                  <a:lnTo>
                    <a:pt x="26060" y="288848"/>
                  </a:lnTo>
                  <a:lnTo>
                    <a:pt x="24485" y="281914"/>
                  </a:lnTo>
                  <a:lnTo>
                    <a:pt x="23101" y="274675"/>
                  </a:lnTo>
                  <a:lnTo>
                    <a:pt x="21437" y="267284"/>
                  </a:lnTo>
                  <a:lnTo>
                    <a:pt x="20116" y="259600"/>
                  </a:lnTo>
                  <a:lnTo>
                    <a:pt x="19164" y="251675"/>
                  </a:lnTo>
                  <a:lnTo>
                    <a:pt x="18592" y="243497"/>
                  </a:lnTo>
                  <a:lnTo>
                    <a:pt x="17780" y="235115"/>
                  </a:lnTo>
                  <a:lnTo>
                    <a:pt x="17449" y="226606"/>
                  </a:lnTo>
                  <a:lnTo>
                    <a:pt x="17475" y="217944"/>
                  </a:lnTo>
                  <a:lnTo>
                    <a:pt x="17907" y="200304"/>
                  </a:lnTo>
                  <a:lnTo>
                    <a:pt x="27813" y="138493"/>
                  </a:lnTo>
                  <a:lnTo>
                    <a:pt x="49199" y="75552"/>
                  </a:lnTo>
                  <a:lnTo>
                    <a:pt x="72301" y="28714"/>
                  </a:lnTo>
                  <a:lnTo>
                    <a:pt x="81610" y="13106"/>
                  </a:lnTo>
                  <a:lnTo>
                    <a:pt x="90297" y="0"/>
                  </a:lnTo>
                  <a:close/>
                </a:path>
                <a:path w="191769" h="340360">
                  <a:moveTo>
                    <a:pt x="93078" y="0"/>
                  </a:moveTo>
                  <a:lnTo>
                    <a:pt x="70332" y="65811"/>
                  </a:lnTo>
                  <a:lnTo>
                    <a:pt x="59220" y="109905"/>
                  </a:lnTo>
                  <a:lnTo>
                    <a:pt x="50253" y="160045"/>
                  </a:lnTo>
                  <a:lnTo>
                    <a:pt x="44246" y="221284"/>
                  </a:lnTo>
                  <a:lnTo>
                    <a:pt x="43789" y="238404"/>
                  </a:lnTo>
                  <a:lnTo>
                    <a:pt x="44450" y="263296"/>
                  </a:lnTo>
                  <a:lnTo>
                    <a:pt x="44564" y="279146"/>
                  </a:lnTo>
                  <a:lnTo>
                    <a:pt x="45097" y="294119"/>
                  </a:lnTo>
                  <a:lnTo>
                    <a:pt x="46748" y="307975"/>
                  </a:lnTo>
                  <a:lnTo>
                    <a:pt x="51523" y="339788"/>
                  </a:lnTo>
                  <a:lnTo>
                    <a:pt x="77393" y="339788"/>
                  </a:lnTo>
                  <a:lnTo>
                    <a:pt x="69075" y="302983"/>
                  </a:lnTo>
                  <a:lnTo>
                    <a:pt x="66573" y="290271"/>
                  </a:lnTo>
                  <a:lnTo>
                    <a:pt x="65087" y="276352"/>
                  </a:lnTo>
                  <a:lnTo>
                    <a:pt x="63931" y="261493"/>
                  </a:lnTo>
                  <a:lnTo>
                    <a:pt x="61556" y="238036"/>
                  </a:lnTo>
                  <a:lnTo>
                    <a:pt x="61010" y="229895"/>
                  </a:lnTo>
                  <a:lnTo>
                    <a:pt x="60820" y="221640"/>
                  </a:lnTo>
                  <a:lnTo>
                    <a:pt x="61633" y="170649"/>
                  </a:lnTo>
                  <a:lnTo>
                    <a:pt x="67525" y="112331"/>
                  </a:lnTo>
                  <a:lnTo>
                    <a:pt x="75298" y="67741"/>
                  </a:lnTo>
                  <a:lnTo>
                    <a:pt x="88366" y="14820"/>
                  </a:lnTo>
                  <a:lnTo>
                    <a:pt x="93078" y="0"/>
                  </a:lnTo>
                  <a:close/>
                </a:path>
                <a:path w="191769" h="340360">
                  <a:moveTo>
                    <a:pt x="108483" y="339788"/>
                  </a:moveTo>
                  <a:lnTo>
                    <a:pt x="95885" y="0"/>
                  </a:lnTo>
                  <a:lnTo>
                    <a:pt x="83261" y="339788"/>
                  </a:lnTo>
                  <a:lnTo>
                    <a:pt x="108483" y="339788"/>
                  </a:lnTo>
                  <a:close/>
                </a:path>
                <a:path w="191769" h="340360">
                  <a:moveTo>
                    <a:pt x="147967" y="238404"/>
                  </a:moveTo>
                  <a:lnTo>
                    <a:pt x="142824" y="168732"/>
                  </a:lnTo>
                  <a:lnTo>
                    <a:pt x="132562" y="109893"/>
                  </a:lnTo>
                  <a:lnTo>
                    <a:pt x="121424" y="65811"/>
                  </a:lnTo>
                  <a:lnTo>
                    <a:pt x="104457" y="14224"/>
                  </a:lnTo>
                  <a:lnTo>
                    <a:pt x="98666" y="0"/>
                  </a:lnTo>
                  <a:lnTo>
                    <a:pt x="103403" y="14820"/>
                  </a:lnTo>
                  <a:lnTo>
                    <a:pt x="108153" y="32067"/>
                  </a:lnTo>
                  <a:lnTo>
                    <a:pt x="119024" y="81838"/>
                  </a:lnTo>
                  <a:lnTo>
                    <a:pt x="129438" y="162140"/>
                  </a:lnTo>
                  <a:lnTo>
                    <a:pt x="130924" y="221640"/>
                  </a:lnTo>
                  <a:lnTo>
                    <a:pt x="130733" y="229895"/>
                  </a:lnTo>
                  <a:lnTo>
                    <a:pt x="130187" y="238023"/>
                  </a:lnTo>
                  <a:lnTo>
                    <a:pt x="127825" y="261493"/>
                  </a:lnTo>
                  <a:lnTo>
                    <a:pt x="126669" y="276339"/>
                  </a:lnTo>
                  <a:lnTo>
                    <a:pt x="125183" y="290271"/>
                  </a:lnTo>
                  <a:lnTo>
                    <a:pt x="122669" y="302983"/>
                  </a:lnTo>
                  <a:lnTo>
                    <a:pt x="114376" y="339788"/>
                  </a:lnTo>
                  <a:lnTo>
                    <a:pt x="140246" y="339788"/>
                  </a:lnTo>
                  <a:lnTo>
                    <a:pt x="144995" y="307962"/>
                  </a:lnTo>
                  <a:lnTo>
                    <a:pt x="146646" y="294119"/>
                  </a:lnTo>
                  <a:lnTo>
                    <a:pt x="147180" y="279133"/>
                  </a:lnTo>
                  <a:lnTo>
                    <a:pt x="147294" y="263296"/>
                  </a:lnTo>
                  <a:lnTo>
                    <a:pt x="147967" y="238404"/>
                  </a:lnTo>
                  <a:close/>
                </a:path>
                <a:path w="191769" h="340360">
                  <a:moveTo>
                    <a:pt x="191770" y="235597"/>
                  </a:moveTo>
                  <a:lnTo>
                    <a:pt x="187528" y="188468"/>
                  </a:lnTo>
                  <a:lnTo>
                    <a:pt x="174205" y="133743"/>
                  </a:lnTo>
                  <a:lnTo>
                    <a:pt x="147891" y="71501"/>
                  </a:lnTo>
                  <a:lnTo>
                    <a:pt x="121386" y="26784"/>
                  </a:lnTo>
                  <a:lnTo>
                    <a:pt x="101447" y="0"/>
                  </a:lnTo>
                  <a:lnTo>
                    <a:pt x="109461" y="11112"/>
                  </a:lnTo>
                  <a:lnTo>
                    <a:pt x="115176" y="19989"/>
                  </a:lnTo>
                  <a:lnTo>
                    <a:pt x="142544" y="75565"/>
                  </a:lnTo>
                  <a:lnTo>
                    <a:pt x="163931" y="138493"/>
                  </a:lnTo>
                  <a:lnTo>
                    <a:pt x="173024" y="191439"/>
                  </a:lnTo>
                  <a:lnTo>
                    <a:pt x="174294" y="226593"/>
                  </a:lnTo>
                  <a:lnTo>
                    <a:pt x="173977" y="235115"/>
                  </a:lnTo>
                  <a:lnTo>
                    <a:pt x="172593" y="251675"/>
                  </a:lnTo>
                  <a:lnTo>
                    <a:pt x="171653" y="259600"/>
                  </a:lnTo>
                  <a:lnTo>
                    <a:pt x="170345" y="267271"/>
                  </a:lnTo>
                  <a:lnTo>
                    <a:pt x="168681" y="274675"/>
                  </a:lnTo>
                  <a:lnTo>
                    <a:pt x="167271" y="281914"/>
                  </a:lnTo>
                  <a:lnTo>
                    <a:pt x="165696" y="288848"/>
                  </a:lnTo>
                  <a:lnTo>
                    <a:pt x="163855" y="295414"/>
                  </a:lnTo>
                  <a:lnTo>
                    <a:pt x="161671" y="301574"/>
                  </a:lnTo>
                  <a:lnTo>
                    <a:pt x="157873" y="313169"/>
                  </a:lnTo>
                  <a:lnTo>
                    <a:pt x="153885" y="323278"/>
                  </a:lnTo>
                  <a:lnTo>
                    <a:pt x="149936" y="331889"/>
                  </a:lnTo>
                  <a:lnTo>
                    <a:pt x="145884" y="339788"/>
                  </a:lnTo>
                  <a:lnTo>
                    <a:pt x="173609" y="339788"/>
                  </a:lnTo>
                  <a:lnTo>
                    <a:pt x="175475" y="335737"/>
                  </a:lnTo>
                  <a:lnTo>
                    <a:pt x="176733" y="331685"/>
                  </a:lnTo>
                  <a:lnTo>
                    <a:pt x="178396" y="327583"/>
                  </a:lnTo>
                  <a:lnTo>
                    <a:pt x="181686" y="317309"/>
                  </a:lnTo>
                  <a:lnTo>
                    <a:pt x="183057" y="311061"/>
                  </a:lnTo>
                  <a:lnTo>
                    <a:pt x="185013" y="303911"/>
                  </a:lnTo>
                  <a:lnTo>
                    <a:pt x="186588" y="296329"/>
                  </a:lnTo>
                  <a:lnTo>
                    <a:pt x="187845" y="288366"/>
                  </a:lnTo>
                  <a:lnTo>
                    <a:pt x="188887" y="280085"/>
                  </a:lnTo>
                  <a:lnTo>
                    <a:pt x="190131" y="271614"/>
                  </a:lnTo>
                  <a:lnTo>
                    <a:pt x="191008" y="262915"/>
                  </a:lnTo>
                  <a:lnTo>
                    <a:pt x="191465" y="254000"/>
                  </a:lnTo>
                  <a:lnTo>
                    <a:pt x="191770" y="235597"/>
                  </a:lnTo>
                  <a:close/>
                </a:path>
              </a:pathLst>
            </a:custGeom>
            <a:solidFill>
              <a:srgbClr val="FED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93858" y="3979579"/>
              <a:ext cx="140582" cy="140571"/>
            </a:xfrm>
            <a:prstGeom prst="rect">
              <a:avLst/>
            </a:prstGeom>
          </p:spPr>
        </p:pic>
        <p:sp>
          <p:nvSpPr>
            <p:cNvPr id="51" name="object 88"/>
            <p:cNvSpPr/>
            <p:nvPr/>
          </p:nvSpPr>
          <p:spPr>
            <a:xfrm>
              <a:off x="15045634" y="3263838"/>
              <a:ext cx="443230" cy="262890"/>
            </a:xfrm>
            <a:custGeom>
              <a:avLst/>
              <a:gdLst/>
              <a:ahLst/>
              <a:cxnLst/>
              <a:rect l="l" t="t" r="r" b="b"/>
              <a:pathLst>
                <a:path w="443230" h="262889">
                  <a:moveTo>
                    <a:pt x="221532" y="0"/>
                  </a:moveTo>
                  <a:lnTo>
                    <a:pt x="162642" y="4687"/>
                  </a:lnTo>
                  <a:lnTo>
                    <a:pt x="109724" y="17918"/>
                  </a:lnTo>
                  <a:lnTo>
                    <a:pt x="64888" y="38443"/>
                  </a:lnTo>
                  <a:lnTo>
                    <a:pt x="30247" y="65014"/>
                  </a:lnTo>
                  <a:lnTo>
                    <a:pt x="7913" y="96380"/>
                  </a:lnTo>
                  <a:lnTo>
                    <a:pt x="0" y="131294"/>
                  </a:lnTo>
                  <a:lnTo>
                    <a:pt x="7913" y="166197"/>
                  </a:lnTo>
                  <a:lnTo>
                    <a:pt x="30247" y="197560"/>
                  </a:lnTo>
                  <a:lnTo>
                    <a:pt x="64888" y="224133"/>
                  </a:lnTo>
                  <a:lnTo>
                    <a:pt x="109724" y="244663"/>
                  </a:lnTo>
                  <a:lnTo>
                    <a:pt x="162642" y="257898"/>
                  </a:lnTo>
                  <a:lnTo>
                    <a:pt x="221532" y="262588"/>
                  </a:lnTo>
                  <a:lnTo>
                    <a:pt x="280422" y="257898"/>
                  </a:lnTo>
                  <a:lnTo>
                    <a:pt x="333341" y="244663"/>
                  </a:lnTo>
                  <a:lnTo>
                    <a:pt x="378176" y="224133"/>
                  </a:lnTo>
                  <a:lnTo>
                    <a:pt x="412817" y="197560"/>
                  </a:lnTo>
                  <a:lnTo>
                    <a:pt x="435151" y="166197"/>
                  </a:lnTo>
                  <a:lnTo>
                    <a:pt x="443065" y="131294"/>
                  </a:lnTo>
                  <a:lnTo>
                    <a:pt x="435151" y="96380"/>
                  </a:lnTo>
                  <a:lnTo>
                    <a:pt x="412817" y="65014"/>
                  </a:lnTo>
                  <a:lnTo>
                    <a:pt x="378176" y="38443"/>
                  </a:lnTo>
                  <a:lnTo>
                    <a:pt x="333341" y="17918"/>
                  </a:lnTo>
                  <a:lnTo>
                    <a:pt x="280422" y="4687"/>
                  </a:lnTo>
                  <a:lnTo>
                    <a:pt x="221532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9"/>
            <p:cNvSpPr/>
            <p:nvPr/>
          </p:nvSpPr>
          <p:spPr>
            <a:xfrm>
              <a:off x="15436328" y="3421638"/>
              <a:ext cx="664210" cy="628650"/>
            </a:xfrm>
            <a:custGeom>
              <a:avLst/>
              <a:gdLst/>
              <a:ahLst/>
              <a:cxnLst/>
              <a:rect l="l" t="t" r="r" b="b"/>
              <a:pathLst>
                <a:path w="664209" h="628650">
                  <a:moveTo>
                    <a:pt x="47862" y="0"/>
                  </a:moveTo>
                  <a:lnTo>
                    <a:pt x="40624" y="15783"/>
                  </a:lnTo>
                  <a:lnTo>
                    <a:pt x="30260" y="30708"/>
                  </a:lnTo>
                  <a:lnTo>
                    <a:pt x="16999" y="44648"/>
                  </a:lnTo>
                  <a:lnTo>
                    <a:pt x="1068" y="57474"/>
                  </a:lnTo>
                  <a:lnTo>
                    <a:pt x="0" y="61118"/>
                  </a:lnTo>
                  <a:lnTo>
                    <a:pt x="591741" y="236024"/>
                  </a:lnTo>
                  <a:lnTo>
                    <a:pt x="591741" y="628221"/>
                  </a:lnTo>
                  <a:lnTo>
                    <a:pt x="663927" y="628221"/>
                  </a:lnTo>
                  <a:lnTo>
                    <a:pt x="663927" y="182099"/>
                  </a:lnTo>
                  <a:lnTo>
                    <a:pt x="47862" y="0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0"/>
            <p:cNvSpPr/>
            <p:nvPr/>
          </p:nvSpPr>
          <p:spPr>
            <a:xfrm>
              <a:off x="15045634" y="3263837"/>
              <a:ext cx="381635" cy="226060"/>
            </a:xfrm>
            <a:custGeom>
              <a:avLst/>
              <a:gdLst/>
              <a:ahLst/>
              <a:cxnLst/>
              <a:rect l="l" t="t" r="r" b="b"/>
              <a:pathLst>
                <a:path w="381634" h="226060">
                  <a:moveTo>
                    <a:pt x="190706" y="0"/>
                  </a:moveTo>
                  <a:lnTo>
                    <a:pt x="130431" y="5759"/>
                  </a:lnTo>
                  <a:lnTo>
                    <a:pt x="78081" y="21799"/>
                  </a:lnTo>
                  <a:lnTo>
                    <a:pt x="36797" y="46263"/>
                  </a:lnTo>
                  <a:lnTo>
                    <a:pt x="9723" y="77293"/>
                  </a:lnTo>
                  <a:lnTo>
                    <a:pt x="0" y="113033"/>
                  </a:lnTo>
                  <a:lnTo>
                    <a:pt x="9723" y="148758"/>
                  </a:lnTo>
                  <a:lnTo>
                    <a:pt x="36797" y="179782"/>
                  </a:lnTo>
                  <a:lnTo>
                    <a:pt x="78081" y="204244"/>
                  </a:lnTo>
                  <a:lnTo>
                    <a:pt x="130431" y="220285"/>
                  </a:lnTo>
                  <a:lnTo>
                    <a:pt x="190706" y="226045"/>
                  </a:lnTo>
                  <a:lnTo>
                    <a:pt x="250991" y="220285"/>
                  </a:lnTo>
                  <a:lnTo>
                    <a:pt x="303347" y="204244"/>
                  </a:lnTo>
                  <a:lnTo>
                    <a:pt x="344634" y="179782"/>
                  </a:lnTo>
                  <a:lnTo>
                    <a:pt x="371710" y="148758"/>
                  </a:lnTo>
                  <a:lnTo>
                    <a:pt x="381433" y="113033"/>
                  </a:lnTo>
                  <a:lnTo>
                    <a:pt x="371710" y="77293"/>
                  </a:lnTo>
                  <a:lnTo>
                    <a:pt x="344634" y="46263"/>
                  </a:lnTo>
                  <a:lnTo>
                    <a:pt x="303347" y="21799"/>
                  </a:lnTo>
                  <a:lnTo>
                    <a:pt x="250991" y="5759"/>
                  </a:lnTo>
                  <a:lnTo>
                    <a:pt x="190706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16"/>
          <p:cNvGrpSpPr/>
          <p:nvPr/>
        </p:nvGrpSpPr>
        <p:grpSpPr>
          <a:xfrm>
            <a:off x="3267142" y="3855574"/>
            <a:ext cx="227747" cy="306825"/>
            <a:chOff x="6313943" y="7735593"/>
            <a:chExt cx="463863" cy="524556"/>
          </a:xfrm>
        </p:grpSpPr>
        <p:sp>
          <p:nvSpPr>
            <p:cNvPr id="55" name="object 42"/>
            <p:cNvSpPr/>
            <p:nvPr/>
          </p:nvSpPr>
          <p:spPr>
            <a:xfrm>
              <a:off x="6376486" y="8207834"/>
              <a:ext cx="401320" cy="51435"/>
            </a:xfrm>
            <a:custGeom>
              <a:avLst/>
              <a:gdLst/>
              <a:ahLst/>
              <a:cxnLst/>
              <a:rect l="l" t="t" r="r" b="b"/>
              <a:pathLst>
                <a:path w="401320" h="51434">
                  <a:moveTo>
                    <a:pt x="400720" y="0"/>
                  </a:moveTo>
                  <a:lnTo>
                    <a:pt x="0" y="0"/>
                  </a:lnTo>
                  <a:lnTo>
                    <a:pt x="0" y="51349"/>
                  </a:lnTo>
                  <a:lnTo>
                    <a:pt x="400720" y="51349"/>
                  </a:lnTo>
                  <a:lnTo>
                    <a:pt x="400720" y="0"/>
                  </a:lnTo>
                  <a:close/>
                </a:path>
              </a:pathLst>
            </a:custGeom>
            <a:solidFill>
              <a:srgbClr val="D1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3"/>
            <p:cNvSpPr/>
            <p:nvPr/>
          </p:nvSpPr>
          <p:spPr>
            <a:xfrm>
              <a:off x="6313943" y="8040439"/>
              <a:ext cx="257810" cy="219710"/>
            </a:xfrm>
            <a:custGeom>
              <a:avLst/>
              <a:gdLst/>
              <a:ahLst/>
              <a:cxnLst/>
              <a:rect l="l" t="t" r="r" b="b"/>
              <a:pathLst>
                <a:path w="257809" h="219709">
                  <a:moveTo>
                    <a:pt x="35873" y="0"/>
                  </a:moveTo>
                  <a:lnTo>
                    <a:pt x="0" y="62123"/>
                  </a:lnTo>
                  <a:lnTo>
                    <a:pt x="55055" y="216119"/>
                  </a:lnTo>
                  <a:lnTo>
                    <a:pt x="61066" y="219584"/>
                  </a:lnTo>
                  <a:lnTo>
                    <a:pt x="221961" y="190266"/>
                  </a:lnTo>
                  <a:lnTo>
                    <a:pt x="257814" y="128174"/>
                  </a:lnTo>
                  <a:lnTo>
                    <a:pt x="35873" y="0"/>
                  </a:lnTo>
                  <a:close/>
                </a:path>
              </a:pathLst>
            </a:custGeom>
            <a:solidFill>
              <a:srgbClr val="FED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6143" y="8184240"/>
              <a:ext cx="95672" cy="75786"/>
            </a:xfrm>
            <a:prstGeom prst="rect">
              <a:avLst/>
            </a:prstGeom>
          </p:spPr>
        </p:pic>
        <p:sp>
          <p:nvSpPr>
            <p:cNvPr id="58" name="object 45"/>
            <p:cNvSpPr/>
            <p:nvPr/>
          </p:nvSpPr>
          <p:spPr>
            <a:xfrm>
              <a:off x="6313946" y="7767783"/>
              <a:ext cx="257810" cy="335280"/>
            </a:xfrm>
            <a:custGeom>
              <a:avLst/>
              <a:gdLst/>
              <a:ahLst/>
              <a:cxnLst/>
              <a:rect l="l" t="t" r="r" b="b"/>
              <a:pathLst>
                <a:path w="257809" h="335279">
                  <a:moveTo>
                    <a:pt x="193271" y="0"/>
                  </a:moveTo>
                  <a:lnTo>
                    <a:pt x="0" y="334775"/>
                  </a:lnTo>
                  <a:lnTo>
                    <a:pt x="92070" y="324052"/>
                  </a:lnTo>
                  <a:lnTo>
                    <a:pt x="257698" y="37171"/>
                  </a:lnTo>
                  <a:lnTo>
                    <a:pt x="193271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6"/>
            <p:cNvSpPr/>
            <p:nvPr/>
          </p:nvSpPr>
          <p:spPr>
            <a:xfrm>
              <a:off x="6406011" y="7804953"/>
              <a:ext cx="259079" cy="361950"/>
            </a:xfrm>
            <a:custGeom>
              <a:avLst/>
              <a:gdLst/>
              <a:ahLst/>
              <a:cxnLst/>
              <a:rect l="l" t="t" r="r" b="b"/>
              <a:pathLst>
                <a:path w="259079" h="361950">
                  <a:moveTo>
                    <a:pt x="165638" y="0"/>
                  </a:moveTo>
                  <a:lnTo>
                    <a:pt x="0" y="286881"/>
                  </a:lnTo>
                  <a:lnTo>
                    <a:pt x="18910" y="361674"/>
                  </a:lnTo>
                  <a:lnTo>
                    <a:pt x="93138" y="340659"/>
                  </a:lnTo>
                  <a:lnTo>
                    <a:pt x="258766" y="53778"/>
                  </a:lnTo>
                  <a:lnTo>
                    <a:pt x="165638" y="0"/>
                  </a:lnTo>
                  <a:close/>
                </a:path>
              </a:pathLst>
            </a:custGeom>
            <a:solidFill>
              <a:srgbClr val="FD8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7"/>
            <p:cNvSpPr/>
            <p:nvPr/>
          </p:nvSpPr>
          <p:spPr>
            <a:xfrm>
              <a:off x="6499155" y="7858730"/>
              <a:ext cx="230504" cy="372110"/>
            </a:xfrm>
            <a:custGeom>
              <a:avLst/>
              <a:gdLst/>
              <a:ahLst/>
              <a:cxnLst/>
              <a:rect l="l" t="t" r="r" b="b"/>
              <a:pathLst>
                <a:path w="230504" h="372109">
                  <a:moveTo>
                    <a:pt x="165628" y="0"/>
                  </a:moveTo>
                  <a:lnTo>
                    <a:pt x="0" y="286881"/>
                  </a:lnTo>
                  <a:lnTo>
                    <a:pt x="36752" y="371978"/>
                  </a:lnTo>
                  <a:lnTo>
                    <a:pt x="230034" y="37182"/>
                  </a:lnTo>
                  <a:lnTo>
                    <a:pt x="165628" y="0"/>
                  </a:lnTo>
                  <a:close/>
                </a:path>
              </a:pathLst>
            </a:custGeom>
            <a:solidFill>
              <a:srgbClr val="FDA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8"/>
            <p:cNvSpPr/>
            <p:nvPr/>
          </p:nvSpPr>
          <p:spPr>
            <a:xfrm>
              <a:off x="6507219" y="7735593"/>
              <a:ext cx="240665" cy="160655"/>
            </a:xfrm>
            <a:custGeom>
              <a:avLst/>
              <a:gdLst/>
              <a:ahLst/>
              <a:cxnLst/>
              <a:rect l="l" t="t" r="r" b="b"/>
              <a:pathLst>
                <a:path w="240665" h="160654">
                  <a:moveTo>
                    <a:pt x="18575" y="0"/>
                  </a:moveTo>
                  <a:lnTo>
                    <a:pt x="0" y="32187"/>
                  </a:lnTo>
                  <a:lnTo>
                    <a:pt x="221972" y="160319"/>
                  </a:lnTo>
                  <a:lnTo>
                    <a:pt x="240537" y="128163"/>
                  </a:lnTo>
                  <a:lnTo>
                    <a:pt x="18575" y="0"/>
                  </a:lnTo>
                  <a:close/>
                </a:path>
              </a:pathLst>
            </a:custGeom>
            <a:solidFill>
              <a:srgbClr val="D1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16"/>
          <p:cNvGrpSpPr/>
          <p:nvPr/>
        </p:nvGrpSpPr>
        <p:grpSpPr>
          <a:xfrm>
            <a:off x="2201853" y="4981695"/>
            <a:ext cx="408769" cy="164825"/>
            <a:chOff x="4635305" y="9330334"/>
            <a:chExt cx="832560" cy="281789"/>
          </a:xfrm>
        </p:grpSpPr>
        <p:sp>
          <p:nvSpPr>
            <p:cNvPr id="63" name="object 38"/>
            <p:cNvSpPr/>
            <p:nvPr/>
          </p:nvSpPr>
          <p:spPr>
            <a:xfrm>
              <a:off x="4635305" y="9372614"/>
              <a:ext cx="742315" cy="239395"/>
            </a:xfrm>
            <a:custGeom>
              <a:avLst/>
              <a:gdLst/>
              <a:ahLst/>
              <a:cxnLst/>
              <a:rect l="l" t="t" r="r" b="b"/>
              <a:pathLst>
                <a:path w="742314" h="239395">
                  <a:moveTo>
                    <a:pt x="588853" y="122306"/>
                  </a:moveTo>
                  <a:lnTo>
                    <a:pt x="693643" y="230903"/>
                  </a:lnTo>
                  <a:lnTo>
                    <a:pt x="716311" y="238779"/>
                  </a:lnTo>
                  <a:lnTo>
                    <a:pt x="726859" y="235646"/>
                  </a:lnTo>
                  <a:lnTo>
                    <a:pt x="735705" y="228453"/>
                  </a:lnTo>
                  <a:lnTo>
                    <a:pt x="741068" y="218394"/>
                  </a:lnTo>
                  <a:lnTo>
                    <a:pt x="742118" y="207441"/>
                  </a:lnTo>
                  <a:lnTo>
                    <a:pt x="738983" y="196892"/>
                  </a:lnTo>
                  <a:lnTo>
                    <a:pt x="731789" y="188046"/>
                  </a:lnTo>
                  <a:lnTo>
                    <a:pt x="652887" y="123074"/>
                  </a:lnTo>
                  <a:lnTo>
                    <a:pt x="595521" y="123074"/>
                  </a:lnTo>
                  <a:lnTo>
                    <a:pt x="588853" y="122306"/>
                  </a:lnTo>
                  <a:close/>
                </a:path>
                <a:path w="742314" h="239395">
                  <a:moveTo>
                    <a:pt x="584704" y="118006"/>
                  </a:moveTo>
                  <a:lnTo>
                    <a:pt x="588853" y="122306"/>
                  </a:lnTo>
                  <a:lnTo>
                    <a:pt x="595521" y="123074"/>
                  </a:lnTo>
                  <a:lnTo>
                    <a:pt x="584704" y="118006"/>
                  </a:lnTo>
                  <a:close/>
                </a:path>
                <a:path w="742314" h="239395">
                  <a:moveTo>
                    <a:pt x="646733" y="118006"/>
                  </a:moveTo>
                  <a:lnTo>
                    <a:pt x="584704" y="118006"/>
                  </a:lnTo>
                  <a:lnTo>
                    <a:pt x="595521" y="123074"/>
                  </a:lnTo>
                  <a:lnTo>
                    <a:pt x="652887" y="123074"/>
                  </a:lnTo>
                  <a:lnTo>
                    <a:pt x="646733" y="118006"/>
                  </a:lnTo>
                  <a:close/>
                </a:path>
                <a:path w="742314" h="239395">
                  <a:moveTo>
                    <a:pt x="31999" y="0"/>
                  </a:moveTo>
                  <a:lnTo>
                    <a:pt x="20567" y="963"/>
                  </a:lnTo>
                  <a:lnTo>
                    <a:pt x="10737" y="6058"/>
                  </a:lnTo>
                  <a:lnTo>
                    <a:pt x="3539" y="14469"/>
                  </a:lnTo>
                  <a:lnTo>
                    <a:pt x="0" y="25381"/>
                  </a:lnTo>
                  <a:lnTo>
                    <a:pt x="971" y="36813"/>
                  </a:lnTo>
                  <a:lnTo>
                    <a:pt x="6071" y="46642"/>
                  </a:lnTo>
                  <a:lnTo>
                    <a:pt x="14484" y="53841"/>
                  </a:lnTo>
                  <a:lnTo>
                    <a:pt x="25391" y="57380"/>
                  </a:lnTo>
                  <a:lnTo>
                    <a:pt x="588853" y="122306"/>
                  </a:lnTo>
                  <a:lnTo>
                    <a:pt x="584704" y="118006"/>
                  </a:lnTo>
                  <a:lnTo>
                    <a:pt x="646733" y="118006"/>
                  </a:lnTo>
                  <a:lnTo>
                    <a:pt x="607939" y="86081"/>
                  </a:lnTo>
                  <a:lnTo>
                    <a:pt x="604505" y="84500"/>
                  </a:lnTo>
                  <a:lnTo>
                    <a:pt x="32899" y="115"/>
                  </a:lnTo>
                  <a:lnTo>
                    <a:pt x="31999" y="0"/>
                  </a:lnTo>
                  <a:close/>
                </a:path>
              </a:pathLst>
            </a:custGeom>
            <a:solidFill>
              <a:srgbClr val="0E2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9"/>
            <p:cNvSpPr/>
            <p:nvPr/>
          </p:nvSpPr>
          <p:spPr>
            <a:xfrm>
              <a:off x="4725550" y="9372728"/>
              <a:ext cx="742315" cy="239395"/>
            </a:xfrm>
            <a:custGeom>
              <a:avLst/>
              <a:gdLst/>
              <a:ahLst/>
              <a:cxnLst/>
              <a:rect l="l" t="t" r="r" b="b"/>
              <a:pathLst>
                <a:path w="742314" h="239395">
                  <a:moveTo>
                    <a:pt x="709347" y="0"/>
                  </a:moveTo>
                  <a:lnTo>
                    <a:pt x="138014" y="84353"/>
                  </a:lnTo>
                  <a:lnTo>
                    <a:pt x="134454" y="85840"/>
                  </a:lnTo>
                  <a:lnTo>
                    <a:pt x="131469" y="88311"/>
                  </a:lnTo>
                  <a:lnTo>
                    <a:pt x="130736" y="88897"/>
                  </a:lnTo>
                  <a:lnTo>
                    <a:pt x="9630" y="188622"/>
                  </a:lnTo>
                  <a:lnTo>
                    <a:pt x="0" y="210612"/>
                  </a:lnTo>
                  <a:lnTo>
                    <a:pt x="2295" y="221372"/>
                  </a:lnTo>
                  <a:lnTo>
                    <a:pt x="8771" y="230746"/>
                  </a:lnTo>
                  <a:lnTo>
                    <a:pt x="18380" y="236881"/>
                  </a:lnTo>
                  <a:lnTo>
                    <a:pt x="29217" y="238792"/>
                  </a:lnTo>
                  <a:lnTo>
                    <a:pt x="39978" y="236499"/>
                  </a:lnTo>
                  <a:lnTo>
                    <a:pt x="49357" y="230024"/>
                  </a:lnTo>
                  <a:lnTo>
                    <a:pt x="152652" y="122959"/>
                  </a:lnTo>
                  <a:lnTo>
                    <a:pt x="146725" y="122959"/>
                  </a:lnTo>
                  <a:lnTo>
                    <a:pt x="157542" y="117891"/>
                  </a:lnTo>
                  <a:lnTo>
                    <a:pt x="190708" y="117891"/>
                  </a:lnTo>
                  <a:lnTo>
                    <a:pt x="717514" y="57191"/>
                  </a:lnTo>
                  <a:lnTo>
                    <a:pt x="742131" y="24355"/>
                  </a:lnTo>
                  <a:lnTo>
                    <a:pt x="738243" y="13570"/>
                  </a:lnTo>
                  <a:lnTo>
                    <a:pt x="730781" y="5392"/>
                  </a:lnTo>
                  <a:lnTo>
                    <a:pt x="720798" y="607"/>
                  </a:lnTo>
                  <a:lnTo>
                    <a:pt x="709347" y="0"/>
                  </a:lnTo>
                  <a:close/>
                </a:path>
                <a:path w="742314" h="239395">
                  <a:moveTo>
                    <a:pt x="157542" y="117891"/>
                  </a:moveTo>
                  <a:lnTo>
                    <a:pt x="146725" y="122959"/>
                  </a:lnTo>
                  <a:lnTo>
                    <a:pt x="153394" y="122191"/>
                  </a:lnTo>
                  <a:lnTo>
                    <a:pt x="157542" y="117891"/>
                  </a:lnTo>
                  <a:close/>
                </a:path>
                <a:path w="742314" h="239395">
                  <a:moveTo>
                    <a:pt x="153394" y="122191"/>
                  </a:moveTo>
                  <a:lnTo>
                    <a:pt x="146725" y="122959"/>
                  </a:lnTo>
                  <a:lnTo>
                    <a:pt x="152652" y="122959"/>
                  </a:lnTo>
                  <a:lnTo>
                    <a:pt x="153394" y="122191"/>
                  </a:lnTo>
                  <a:close/>
                </a:path>
                <a:path w="742314" h="239395">
                  <a:moveTo>
                    <a:pt x="190708" y="117891"/>
                  </a:moveTo>
                  <a:lnTo>
                    <a:pt x="157542" y="117891"/>
                  </a:lnTo>
                  <a:lnTo>
                    <a:pt x="153394" y="122191"/>
                  </a:lnTo>
                  <a:lnTo>
                    <a:pt x="190708" y="117891"/>
                  </a:lnTo>
                  <a:close/>
                </a:path>
              </a:pathLst>
            </a:custGeom>
            <a:solidFill>
              <a:srgbClr val="123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0"/>
            <p:cNvSpPr/>
            <p:nvPr/>
          </p:nvSpPr>
          <p:spPr>
            <a:xfrm>
              <a:off x="4664176" y="9346812"/>
              <a:ext cx="775335" cy="222885"/>
            </a:xfrm>
            <a:custGeom>
              <a:avLst/>
              <a:gdLst/>
              <a:ahLst/>
              <a:cxnLst/>
              <a:rect l="l" t="t" r="r" b="b"/>
              <a:pathLst>
                <a:path w="775335" h="222884">
                  <a:moveTo>
                    <a:pt x="339877" y="103746"/>
                  </a:moveTo>
                  <a:lnTo>
                    <a:pt x="337972" y="63373"/>
                  </a:lnTo>
                  <a:lnTo>
                    <a:pt x="320662" y="30391"/>
                  </a:lnTo>
                  <a:lnTo>
                    <a:pt x="290779" y="8153"/>
                  </a:lnTo>
                  <a:lnTo>
                    <a:pt x="251180" y="0"/>
                  </a:lnTo>
                  <a:lnTo>
                    <a:pt x="95148" y="0"/>
                  </a:lnTo>
                  <a:lnTo>
                    <a:pt x="55041" y="8216"/>
                  </a:lnTo>
                  <a:lnTo>
                    <a:pt x="23774" y="30632"/>
                  </a:lnTo>
                  <a:lnTo>
                    <a:pt x="4406" y="63868"/>
                  </a:lnTo>
                  <a:lnTo>
                    <a:pt x="0" y="104559"/>
                  </a:lnTo>
                  <a:lnTo>
                    <a:pt x="1270" y="117983"/>
                  </a:lnTo>
                  <a:lnTo>
                    <a:pt x="13360" y="158673"/>
                  </a:lnTo>
                  <a:lnTo>
                    <a:pt x="39001" y="191897"/>
                  </a:lnTo>
                  <a:lnTo>
                    <a:pt x="74498" y="214299"/>
                  </a:lnTo>
                  <a:lnTo>
                    <a:pt x="116154" y="222516"/>
                  </a:lnTo>
                  <a:lnTo>
                    <a:pt x="216179" y="222516"/>
                  </a:lnTo>
                  <a:lnTo>
                    <a:pt x="258330" y="214363"/>
                  </a:lnTo>
                  <a:lnTo>
                    <a:pt x="295211" y="192138"/>
                  </a:lnTo>
                  <a:lnTo>
                    <a:pt x="322910" y="159156"/>
                  </a:lnTo>
                  <a:lnTo>
                    <a:pt x="337502" y="118783"/>
                  </a:lnTo>
                  <a:lnTo>
                    <a:pt x="339877" y="103746"/>
                  </a:lnTo>
                  <a:close/>
                </a:path>
                <a:path w="775335" h="222884">
                  <a:moveTo>
                    <a:pt x="774763" y="104559"/>
                  </a:moveTo>
                  <a:lnTo>
                    <a:pt x="770343" y="63868"/>
                  </a:lnTo>
                  <a:lnTo>
                    <a:pt x="750976" y="30632"/>
                  </a:lnTo>
                  <a:lnTo>
                    <a:pt x="719709" y="8216"/>
                  </a:lnTo>
                  <a:lnTo>
                    <a:pt x="679615" y="0"/>
                  </a:lnTo>
                  <a:lnTo>
                    <a:pt x="523570" y="0"/>
                  </a:lnTo>
                  <a:lnTo>
                    <a:pt x="483971" y="8153"/>
                  </a:lnTo>
                  <a:lnTo>
                    <a:pt x="454088" y="30391"/>
                  </a:lnTo>
                  <a:lnTo>
                    <a:pt x="436765" y="63373"/>
                  </a:lnTo>
                  <a:lnTo>
                    <a:pt x="434873" y="103746"/>
                  </a:lnTo>
                  <a:lnTo>
                    <a:pt x="437222" y="118783"/>
                  </a:lnTo>
                  <a:lnTo>
                    <a:pt x="451827" y="159156"/>
                  </a:lnTo>
                  <a:lnTo>
                    <a:pt x="479526" y="192138"/>
                  </a:lnTo>
                  <a:lnTo>
                    <a:pt x="516420" y="214363"/>
                  </a:lnTo>
                  <a:lnTo>
                    <a:pt x="558584" y="222516"/>
                  </a:lnTo>
                  <a:lnTo>
                    <a:pt x="658596" y="222516"/>
                  </a:lnTo>
                  <a:lnTo>
                    <a:pt x="700252" y="214299"/>
                  </a:lnTo>
                  <a:lnTo>
                    <a:pt x="735749" y="191897"/>
                  </a:lnTo>
                  <a:lnTo>
                    <a:pt x="761390" y="158673"/>
                  </a:lnTo>
                  <a:lnTo>
                    <a:pt x="773480" y="117983"/>
                  </a:lnTo>
                  <a:lnTo>
                    <a:pt x="774763" y="10455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1"/>
            <p:cNvSpPr/>
            <p:nvPr/>
          </p:nvSpPr>
          <p:spPr>
            <a:xfrm>
              <a:off x="4649322" y="9330334"/>
              <a:ext cx="804545" cy="248920"/>
            </a:xfrm>
            <a:custGeom>
              <a:avLst/>
              <a:gdLst/>
              <a:ahLst/>
              <a:cxnLst/>
              <a:rect l="l" t="t" r="r" b="b"/>
              <a:pathLst>
                <a:path w="804545" h="248920">
                  <a:moveTo>
                    <a:pt x="276881" y="0"/>
                  </a:moveTo>
                  <a:lnTo>
                    <a:pt x="100583" y="0"/>
                  </a:lnTo>
                  <a:lnTo>
                    <a:pt x="96332" y="1270"/>
                  </a:lnTo>
                  <a:lnTo>
                    <a:pt x="92091" y="1270"/>
                  </a:lnTo>
                  <a:lnTo>
                    <a:pt x="55727" y="13970"/>
                  </a:lnTo>
                  <a:lnTo>
                    <a:pt x="26151" y="38100"/>
                  </a:lnTo>
                  <a:lnTo>
                    <a:pt x="3529" y="81280"/>
                  </a:lnTo>
                  <a:lnTo>
                    <a:pt x="0" y="111760"/>
                  </a:lnTo>
                  <a:lnTo>
                    <a:pt x="743" y="123190"/>
                  </a:lnTo>
                  <a:lnTo>
                    <a:pt x="1800" y="132080"/>
                  </a:lnTo>
                  <a:lnTo>
                    <a:pt x="2052" y="134620"/>
                  </a:lnTo>
                  <a:lnTo>
                    <a:pt x="2680" y="138430"/>
                  </a:lnTo>
                  <a:lnTo>
                    <a:pt x="3340" y="142240"/>
                  </a:lnTo>
                  <a:lnTo>
                    <a:pt x="3821" y="146050"/>
                  </a:lnTo>
                  <a:lnTo>
                    <a:pt x="21622" y="189230"/>
                  </a:lnTo>
                  <a:lnTo>
                    <a:pt x="48497" y="219710"/>
                  </a:lnTo>
                  <a:lnTo>
                    <a:pt x="88923" y="242570"/>
                  </a:lnTo>
                  <a:lnTo>
                    <a:pt x="114185" y="248920"/>
                  </a:lnTo>
                  <a:lnTo>
                    <a:pt x="242547" y="248920"/>
                  </a:lnTo>
                  <a:lnTo>
                    <a:pt x="248761" y="247650"/>
                  </a:lnTo>
                  <a:lnTo>
                    <a:pt x="256213" y="246380"/>
                  </a:lnTo>
                  <a:lnTo>
                    <a:pt x="264750" y="245110"/>
                  </a:lnTo>
                  <a:lnTo>
                    <a:pt x="274222" y="241300"/>
                  </a:lnTo>
                  <a:lnTo>
                    <a:pt x="284487" y="237490"/>
                  </a:lnTo>
                  <a:lnTo>
                    <a:pt x="295358" y="232410"/>
                  </a:lnTo>
                  <a:lnTo>
                    <a:pt x="297604" y="231140"/>
                  </a:lnTo>
                  <a:lnTo>
                    <a:pt x="180298" y="231140"/>
                  </a:lnTo>
                  <a:lnTo>
                    <a:pt x="169116" y="229870"/>
                  </a:lnTo>
                  <a:lnTo>
                    <a:pt x="125880" y="229870"/>
                  </a:lnTo>
                  <a:lnTo>
                    <a:pt x="120519" y="228600"/>
                  </a:lnTo>
                  <a:lnTo>
                    <a:pt x="116582" y="228600"/>
                  </a:lnTo>
                  <a:lnTo>
                    <a:pt x="76212" y="212090"/>
                  </a:lnTo>
                  <a:lnTo>
                    <a:pt x="43035" y="176530"/>
                  </a:lnTo>
                  <a:lnTo>
                    <a:pt x="30512" y="138430"/>
                  </a:lnTo>
                  <a:lnTo>
                    <a:pt x="30103" y="135890"/>
                  </a:lnTo>
                  <a:lnTo>
                    <a:pt x="29737" y="132080"/>
                  </a:lnTo>
                  <a:lnTo>
                    <a:pt x="29590" y="128270"/>
                  </a:lnTo>
                  <a:lnTo>
                    <a:pt x="29328" y="125730"/>
                  </a:lnTo>
                  <a:lnTo>
                    <a:pt x="29161" y="123190"/>
                  </a:lnTo>
                  <a:lnTo>
                    <a:pt x="29046" y="121920"/>
                  </a:lnTo>
                  <a:lnTo>
                    <a:pt x="28918" y="115570"/>
                  </a:lnTo>
                  <a:lnTo>
                    <a:pt x="28847" y="109220"/>
                  </a:lnTo>
                  <a:lnTo>
                    <a:pt x="29088" y="107950"/>
                  </a:lnTo>
                  <a:lnTo>
                    <a:pt x="29182" y="106680"/>
                  </a:lnTo>
                  <a:lnTo>
                    <a:pt x="49793" y="58420"/>
                  </a:lnTo>
                  <a:lnTo>
                    <a:pt x="88158" y="36830"/>
                  </a:lnTo>
                  <a:lnTo>
                    <a:pt x="106263" y="34290"/>
                  </a:lnTo>
                  <a:lnTo>
                    <a:pt x="345026" y="34290"/>
                  </a:lnTo>
                  <a:lnTo>
                    <a:pt x="337813" y="26670"/>
                  </a:lnTo>
                  <a:lnTo>
                    <a:pt x="302922" y="6350"/>
                  </a:lnTo>
                  <a:lnTo>
                    <a:pt x="294954" y="3810"/>
                  </a:lnTo>
                  <a:lnTo>
                    <a:pt x="287342" y="1270"/>
                  </a:lnTo>
                  <a:lnTo>
                    <a:pt x="276881" y="0"/>
                  </a:lnTo>
                  <a:close/>
                </a:path>
                <a:path w="804545" h="248920">
                  <a:moveTo>
                    <a:pt x="464520" y="91440"/>
                  </a:moveTo>
                  <a:lnTo>
                    <a:pt x="402239" y="91440"/>
                  </a:lnTo>
                  <a:lnTo>
                    <a:pt x="419754" y="93980"/>
                  </a:lnTo>
                  <a:lnTo>
                    <a:pt x="427435" y="96520"/>
                  </a:lnTo>
                  <a:lnTo>
                    <a:pt x="434112" y="99060"/>
                  </a:lnTo>
                  <a:lnTo>
                    <a:pt x="434332" y="109220"/>
                  </a:lnTo>
                  <a:lnTo>
                    <a:pt x="434908" y="116840"/>
                  </a:lnTo>
                  <a:lnTo>
                    <a:pt x="443628" y="156210"/>
                  </a:lnTo>
                  <a:lnTo>
                    <a:pt x="464908" y="195580"/>
                  </a:lnTo>
                  <a:lnTo>
                    <a:pt x="497891" y="226060"/>
                  </a:lnTo>
                  <a:lnTo>
                    <a:pt x="530245" y="241300"/>
                  </a:lnTo>
                  <a:lnTo>
                    <a:pt x="539721" y="245110"/>
                  </a:lnTo>
                  <a:lnTo>
                    <a:pt x="548260" y="246380"/>
                  </a:lnTo>
                  <a:lnTo>
                    <a:pt x="555716" y="247650"/>
                  </a:lnTo>
                  <a:lnTo>
                    <a:pt x="561941" y="248920"/>
                  </a:lnTo>
                  <a:lnTo>
                    <a:pt x="690282" y="248920"/>
                  </a:lnTo>
                  <a:lnTo>
                    <a:pt x="698825" y="247650"/>
                  </a:lnTo>
                  <a:lnTo>
                    <a:pt x="715554" y="242570"/>
                  </a:lnTo>
                  <a:lnTo>
                    <a:pt x="740357" y="231140"/>
                  </a:lnTo>
                  <a:lnTo>
                    <a:pt x="596761" y="231140"/>
                  </a:lnTo>
                  <a:lnTo>
                    <a:pt x="573438" y="229870"/>
                  </a:lnTo>
                  <a:lnTo>
                    <a:pt x="563762" y="229870"/>
                  </a:lnTo>
                  <a:lnTo>
                    <a:pt x="558548" y="228600"/>
                  </a:lnTo>
                  <a:lnTo>
                    <a:pt x="552306" y="227330"/>
                  </a:lnTo>
                  <a:lnTo>
                    <a:pt x="545167" y="226060"/>
                  </a:lnTo>
                  <a:lnTo>
                    <a:pt x="537261" y="222250"/>
                  </a:lnTo>
                  <a:lnTo>
                    <a:pt x="528735" y="218440"/>
                  </a:lnTo>
                  <a:lnTo>
                    <a:pt x="492369" y="191770"/>
                  </a:lnTo>
                  <a:lnTo>
                    <a:pt x="470854" y="154940"/>
                  </a:lnTo>
                  <a:lnTo>
                    <a:pt x="464279" y="124460"/>
                  </a:lnTo>
                  <a:lnTo>
                    <a:pt x="463389" y="118110"/>
                  </a:lnTo>
                  <a:lnTo>
                    <a:pt x="463064" y="113030"/>
                  </a:lnTo>
                  <a:lnTo>
                    <a:pt x="462964" y="110490"/>
                  </a:lnTo>
                  <a:lnTo>
                    <a:pt x="463040" y="102870"/>
                  </a:lnTo>
                  <a:lnTo>
                    <a:pt x="463127" y="100330"/>
                  </a:lnTo>
                  <a:lnTo>
                    <a:pt x="464142" y="92710"/>
                  </a:lnTo>
                  <a:lnTo>
                    <a:pt x="464520" y="91440"/>
                  </a:lnTo>
                  <a:close/>
                </a:path>
                <a:path w="804545" h="248920">
                  <a:moveTo>
                    <a:pt x="345026" y="34290"/>
                  </a:moveTo>
                  <a:lnTo>
                    <a:pt x="276431" y="34290"/>
                  </a:lnTo>
                  <a:lnTo>
                    <a:pt x="278619" y="35560"/>
                  </a:lnTo>
                  <a:lnTo>
                    <a:pt x="283792" y="35560"/>
                  </a:lnTo>
                  <a:lnTo>
                    <a:pt x="286661" y="36830"/>
                  </a:lnTo>
                  <a:lnTo>
                    <a:pt x="289478" y="36830"/>
                  </a:lnTo>
                  <a:lnTo>
                    <a:pt x="292263" y="38100"/>
                  </a:lnTo>
                  <a:lnTo>
                    <a:pt x="294860" y="39370"/>
                  </a:lnTo>
                  <a:lnTo>
                    <a:pt x="298891" y="40640"/>
                  </a:lnTo>
                  <a:lnTo>
                    <a:pt x="335788" y="77470"/>
                  </a:lnTo>
                  <a:lnTo>
                    <a:pt x="341502" y="110490"/>
                  </a:lnTo>
                  <a:lnTo>
                    <a:pt x="341403" y="113030"/>
                  </a:lnTo>
                  <a:lnTo>
                    <a:pt x="341068" y="118110"/>
                  </a:lnTo>
                  <a:lnTo>
                    <a:pt x="340188" y="124460"/>
                  </a:lnTo>
                  <a:lnTo>
                    <a:pt x="339065" y="133350"/>
                  </a:lnTo>
                  <a:lnTo>
                    <a:pt x="320424" y="180340"/>
                  </a:lnTo>
                  <a:lnTo>
                    <a:pt x="293964" y="208280"/>
                  </a:lnTo>
                  <a:lnTo>
                    <a:pt x="275723" y="218440"/>
                  </a:lnTo>
                  <a:lnTo>
                    <a:pt x="267196" y="222250"/>
                  </a:lnTo>
                  <a:lnTo>
                    <a:pt x="259303" y="226060"/>
                  </a:lnTo>
                  <a:lnTo>
                    <a:pt x="252172" y="227330"/>
                  </a:lnTo>
                  <a:lnTo>
                    <a:pt x="245933" y="228600"/>
                  </a:lnTo>
                  <a:lnTo>
                    <a:pt x="240715" y="229870"/>
                  </a:lnTo>
                  <a:lnTo>
                    <a:pt x="231040" y="229870"/>
                  </a:lnTo>
                  <a:lnTo>
                    <a:pt x="207705" y="231140"/>
                  </a:lnTo>
                  <a:lnTo>
                    <a:pt x="297604" y="231140"/>
                  </a:lnTo>
                  <a:lnTo>
                    <a:pt x="306585" y="226060"/>
                  </a:lnTo>
                  <a:lnTo>
                    <a:pt x="339564" y="195580"/>
                  </a:lnTo>
                  <a:lnTo>
                    <a:pt x="360835" y="156210"/>
                  </a:lnTo>
                  <a:lnTo>
                    <a:pt x="369559" y="116840"/>
                  </a:lnTo>
                  <a:lnTo>
                    <a:pt x="370355" y="99060"/>
                  </a:lnTo>
                  <a:lnTo>
                    <a:pt x="377025" y="96520"/>
                  </a:lnTo>
                  <a:lnTo>
                    <a:pt x="384706" y="93980"/>
                  </a:lnTo>
                  <a:lnTo>
                    <a:pt x="402239" y="91440"/>
                  </a:lnTo>
                  <a:lnTo>
                    <a:pt x="464520" y="91440"/>
                  </a:lnTo>
                  <a:lnTo>
                    <a:pt x="468677" y="77470"/>
                  </a:lnTo>
                  <a:lnTo>
                    <a:pt x="475958" y="64770"/>
                  </a:lnTo>
                  <a:lnTo>
                    <a:pt x="363214" y="64770"/>
                  </a:lnTo>
                  <a:lnTo>
                    <a:pt x="360659" y="57150"/>
                  </a:lnTo>
                  <a:lnTo>
                    <a:pt x="357486" y="50800"/>
                  </a:lnTo>
                  <a:lnTo>
                    <a:pt x="353444" y="45720"/>
                  </a:lnTo>
                  <a:lnTo>
                    <a:pt x="346228" y="35560"/>
                  </a:lnTo>
                  <a:lnTo>
                    <a:pt x="345026" y="34290"/>
                  </a:lnTo>
                  <a:close/>
                </a:path>
                <a:path w="804545" h="248920">
                  <a:moveTo>
                    <a:pt x="803881" y="120650"/>
                  </a:moveTo>
                  <a:lnTo>
                    <a:pt x="775463" y="120650"/>
                  </a:lnTo>
                  <a:lnTo>
                    <a:pt x="775400" y="121920"/>
                  </a:lnTo>
                  <a:lnTo>
                    <a:pt x="775128" y="125730"/>
                  </a:lnTo>
                  <a:lnTo>
                    <a:pt x="774866" y="128270"/>
                  </a:lnTo>
                  <a:lnTo>
                    <a:pt x="774719" y="132080"/>
                  </a:lnTo>
                  <a:lnTo>
                    <a:pt x="774363" y="135890"/>
                  </a:lnTo>
                  <a:lnTo>
                    <a:pt x="773965" y="138430"/>
                  </a:lnTo>
                  <a:lnTo>
                    <a:pt x="773787" y="140970"/>
                  </a:lnTo>
                  <a:lnTo>
                    <a:pt x="771393" y="152400"/>
                  </a:lnTo>
                  <a:lnTo>
                    <a:pt x="751929" y="190500"/>
                  </a:lnTo>
                  <a:lnTo>
                    <a:pt x="714920" y="219710"/>
                  </a:lnTo>
                  <a:lnTo>
                    <a:pt x="687895" y="228600"/>
                  </a:lnTo>
                  <a:lnTo>
                    <a:pt x="683958" y="228600"/>
                  </a:lnTo>
                  <a:lnTo>
                    <a:pt x="678586" y="229870"/>
                  </a:lnTo>
                  <a:lnTo>
                    <a:pt x="635361" y="229870"/>
                  </a:lnTo>
                  <a:lnTo>
                    <a:pt x="624175" y="231140"/>
                  </a:lnTo>
                  <a:lnTo>
                    <a:pt x="740357" y="231140"/>
                  </a:lnTo>
                  <a:lnTo>
                    <a:pt x="770284" y="205740"/>
                  </a:lnTo>
                  <a:lnTo>
                    <a:pt x="792945" y="170180"/>
                  </a:lnTo>
                  <a:lnTo>
                    <a:pt x="801116" y="142240"/>
                  </a:lnTo>
                  <a:lnTo>
                    <a:pt x="802415" y="134620"/>
                  </a:lnTo>
                  <a:lnTo>
                    <a:pt x="802666" y="132080"/>
                  </a:lnTo>
                  <a:lnTo>
                    <a:pt x="803713" y="123190"/>
                  </a:lnTo>
                  <a:lnTo>
                    <a:pt x="803881" y="120650"/>
                  </a:lnTo>
                  <a:close/>
                </a:path>
                <a:path w="804545" h="248920">
                  <a:moveTo>
                    <a:pt x="29032" y="121234"/>
                  </a:moveTo>
                  <a:lnTo>
                    <a:pt x="29046" y="121920"/>
                  </a:lnTo>
                  <a:lnTo>
                    <a:pt x="29032" y="121234"/>
                  </a:lnTo>
                  <a:close/>
                </a:path>
                <a:path w="804545" h="248920">
                  <a:moveTo>
                    <a:pt x="775421" y="121285"/>
                  </a:moveTo>
                  <a:lnTo>
                    <a:pt x="775379" y="121920"/>
                  </a:lnTo>
                  <a:lnTo>
                    <a:pt x="775421" y="121285"/>
                  </a:lnTo>
                  <a:close/>
                </a:path>
                <a:path w="804545" h="248920">
                  <a:moveTo>
                    <a:pt x="774537" y="34290"/>
                  </a:moveTo>
                  <a:lnTo>
                    <a:pt x="698186" y="34290"/>
                  </a:lnTo>
                  <a:lnTo>
                    <a:pt x="716297" y="36830"/>
                  </a:lnTo>
                  <a:lnTo>
                    <a:pt x="724947" y="39370"/>
                  </a:lnTo>
                  <a:lnTo>
                    <a:pt x="765129" y="73660"/>
                  </a:lnTo>
                  <a:lnTo>
                    <a:pt x="775379" y="107950"/>
                  </a:lnTo>
                  <a:lnTo>
                    <a:pt x="775620" y="109220"/>
                  </a:lnTo>
                  <a:lnTo>
                    <a:pt x="775536" y="115570"/>
                  </a:lnTo>
                  <a:lnTo>
                    <a:pt x="775421" y="121285"/>
                  </a:lnTo>
                  <a:lnTo>
                    <a:pt x="775463" y="120650"/>
                  </a:lnTo>
                  <a:lnTo>
                    <a:pt x="803881" y="120650"/>
                  </a:lnTo>
                  <a:lnTo>
                    <a:pt x="804467" y="111760"/>
                  </a:lnTo>
                  <a:lnTo>
                    <a:pt x="797268" y="69850"/>
                  </a:lnTo>
                  <a:lnTo>
                    <a:pt x="778308" y="38100"/>
                  </a:lnTo>
                  <a:lnTo>
                    <a:pt x="774537" y="34290"/>
                  </a:lnTo>
                  <a:close/>
                </a:path>
                <a:path w="804545" h="248920">
                  <a:moveTo>
                    <a:pt x="29020" y="120650"/>
                  </a:moveTo>
                  <a:lnTo>
                    <a:pt x="29032" y="121234"/>
                  </a:lnTo>
                  <a:lnTo>
                    <a:pt x="29020" y="120650"/>
                  </a:lnTo>
                  <a:close/>
                </a:path>
                <a:path w="804545" h="248920">
                  <a:moveTo>
                    <a:pt x="413033" y="57150"/>
                  </a:moveTo>
                  <a:lnTo>
                    <a:pt x="391436" y="57150"/>
                  </a:lnTo>
                  <a:lnTo>
                    <a:pt x="381246" y="58420"/>
                  </a:lnTo>
                  <a:lnTo>
                    <a:pt x="371795" y="60960"/>
                  </a:lnTo>
                  <a:lnTo>
                    <a:pt x="363214" y="64770"/>
                  </a:lnTo>
                  <a:lnTo>
                    <a:pt x="441243" y="64770"/>
                  </a:lnTo>
                  <a:lnTo>
                    <a:pt x="432663" y="60960"/>
                  </a:lnTo>
                  <a:lnTo>
                    <a:pt x="423217" y="58420"/>
                  </a:lnTo>
                  <a:lnTo>
                    <a:pt x="413033" y="57150"/>
                  </a:lnTo>
                  <a:close/>
                </a:path>
                <a:path w="804545" h="248920">
                  <a:moveTo>
                    <a:pt x="703873" y="0"/>
                  </a:moveTo>
                  <a:lnTo>
                    <a:pt x="527565" y="0"/>
                  </a:lnTo>
                  <a:lnTo>
                    <a:pt x="517104" y="1270"/>
                  </a:lnTo>
                  <a:lnTo>
                    <a:pt x="509502" y="3810"/>
                  </a:lnTo>
                  <a:lnTo>
                    <a:pt x="501523" y="6350"/>
                  </a:lnTo>
                  <a:lnTo>
                    <a:pt x="466641" y="26670"/>
                  </a:lnTo>
                  <a:lnTo>
                    <a:pt x="451001" y="45720"/>
                  </a:lnTo>
                  <a:lnTo>
                    <a:pt x="446970" y="50800"/>
                  </a:lnTo>
                  <a:lnTo>
                    <a:pt x="443798" y="57150"/>
                  </a:lnTo>
                  <a:lnTo>
                    <a:pt x="441243" y="64770"/>
                  </a:lnTo>
                  <a:lnTo>
                    <a:pt x="475958" y="64770"/>
                  </a:lnTo>
                  <a:lnTo>
                    <a:pt x="476687" y="63500"/>
                  </a:lnTo>
                  <a:lnTo>
                    <a:pt x="487837" y="50800"/>
                  </a:lnTo>
                  <a:lnTo>
                    <a:pt x="501796" y="41910"/>
                  </a:lnTo>
                  <a:lnTo>
                    <a:pt x="505586" y="40640"/>
                  </a:lnTo>
                  <a:lnTo>
                    <a:pt x="509597" y="39370"/>
                  </a:lnTo>
                  <a:lnTo>
                    <a:pt x="512204" y="38100"/>
                  </a:lnTo>
                  <a:lnTo>
                    <a:pt x="514979" y="36830"/>
                  </a:lnTo>
                  <a:lnTo>
                    <a:pt x="517795" y="36830"/>
                  </a:lnTo>
                  <a:lnTo>
                    <a:pt x="520654" y="35560"/>
                  </a:lnTo>
                  <a:lnTo>
                    <a:pt x="525837" y="35560"/>
                  </a:lnTo>
                  <a:lnTo>
                    <a:pt x="528025" y="34290"/>
                  </a:lnTo>
                  <a:lnTo>
                    <a:pt x="774537" y="34290"/>
                  </a:lnTo>
                  <a:lnTo>
                    <a:pt x="737111" y="8890"/>
                  </a:lnTo>
                  <a:lnTo>
                    <a:pt x="712365" y="1270"/>
                  </a:lnTo>
                  <a:lnTo>
                    <a:pt x="708135" y="1270"/>
                  </a:lnTo>
                  <a:lnTo>
                    <a:pt x="703873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7"/>
          <p:cNvSpPr txBox="1"/>
          <p:nvPr/>
        </p:nvSpPr>
        <p:spPr>
          <a:xfrm>
            <a:off x="7083462" y="1418293"/>
            <a:ext cx="784175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b="1" spc="-5" dirty="0">
                <a:latin typeface="Tahoma"/>
                <a:cs typeface="Tahoma"/>
              </a:rPr>
              <a:t>(</a:t>
            </a:r>
            <a:r>
              <a:rPr sz="800" b="1" spc="-25" dirty="0">
                <a:latin typeface="Tahoma"/>
                <a:cs typeface="Tahoma"/>
              </a:rPr>
              <a:t>P</a:t>
            </a:r>
            <a:r>
              <a:rPr sz="800" b="1" spc="20" dirty="0">
                <a:latin typeface="Tahoma"/>
                <a:cs typeface="Tahoma"/>
              </a:rPr>
              <a:t>a</a:t>
            </a:r>
            <a:r>
              <a:rPr sz="800" b="1" spc="30" dirty="0">
                <a:latin typeface="Tahoma"/>
                <a:cs typeface="Tahoma"/>
              </a:rPr>
              <a:t>r</a:t>
            </a:r>
            <a:r>
              <a:rPr sz="800" b="1" spc="5" dirty="0">
                <a:latin typeface="Tahoma"/>
                <a:cs typeface="Tahoma"/>
              </a:rPr>
              <a:t>t</a:t>
            </a:r>
            <a:r>
              <a:rPr sz="800" b="1" spc="60" dirty="0">
                <a:latin typeface="Tahoma"/>
                <a:cs typeface="Tahoma"/>
              </a:rPr>
              <a:t>e</a:t>
            </a:r>
            <a:r>
              <a:rPr sz="800" b="1" spc="-10" dirty="0">
                <a:latin typeface="Tahoma"/>
                <a:cs typeface="Tahoma"/>
              </a:rPr>
              <a:t> </a:t>
            </a:r>
            <a:r>
              <a:rPr lang="es-MX" sz="800" b="1" spc="-315" dirty="0" smtClean="0">
                <a:latin typeface="Tahoma"/>
                <a:cs typeface="Tahoma"/>
              </a:rPr>
              <a:t>2 </a:t>
            </a:r>
            <a:r>
              <a:rPr sz="800" b="1" spc="-10" dirty="0" smtClean="0">
                <a:latin typeface="Tahoma"/>
                <a:cs typeface="Tahoma"/>
              </a:rPr>
              <a:t> </a:t>
            </a:r>
            <a:r>
              <a:rPr lang="es-MX" sz="800" b="1" spc="-10" dirty="0" smtClean="0">
                <a:latin typeface="Tahoma"/>
                <a:cs typeface="Tahoma"/>
              </a:rPr>
              <a:t>  </a:t>
            </a:r>
            <a:r>
              <a:rPr sz="800" b="1" spc="75" dirty="0" smtClean="0">
                <a:latin typeface="Tahoma"/>
                <a:cs typeface="Tahoma"/>
              </a:rPr>
              <a:t>de</a:t>
            </a:r>
            <a:r>
              <a:rPr sz="800" b="1" spc="-10" dirty="0" smtClean="0">
                <a:latin typeface="Tahoma"/>
                <a:cs typeface="Tahoma"/>
              </a:rPr>
              <a:t> </a:t>
            </a:r>
            <a:r>
              <a:rPr sz="800" b="1" spc="-85" dirty="0">
                <a:latin typeface="Tahoma"/>
                <a:cs typeface="Tahoma"/>
              </a:rPr>
              <a:t>2)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68" name="object 5"/>
          <p:cNvSpPr txBox="1">
            <a:spLocks/>
          </p:cNvSpPr>
          <p:nvPr/>
        </p:nvSpPr>
        <p:spPr>
          <a:xfrm>
            <a:off x="1115616" y="997811"/>
            <a:ext cx="698477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PLANTILLA DE PERSONAL POR ESCOLARIDAD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69" name="object 3"/>
          <p:cNvSpPr txBox="1"/>
          <p:nvPr/>
        </p:nvSpPr>
        <p:spPr>
          <a:xfrm>
            <a:off x="23416" y="6675899"/>
            <a:ext cx="28657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entury Gothic" panose="020B0502020202020204" pitchFamily="34" charset="0"/>
                <a:cs typeface="Calibri"/>
              </a:rPr>
              <a:t>Fuente:</a:t>
            </a:r>
            <a:r>
              <a:rPr dirty="0">
                <a:latin typeface="Century Gothic" panose="020B0502020202020204" pitchFamily="34" charset="0"/>
                <a:cs typeface="Calibri"/>
              </a:rPr>
              <a:t> </a:t>
            </a:r>
            <a:r>
              <a:rPr spc="-10" dirty="0">
                <a:latin typeface="Century Gothic" panose="020B0502020202020204" pitchFamily="34" charset="0"/>
                <a:cs typeface="Calibri"/>
              </a:rPr>
              <a:t>Resultados</a:t>
            </a:r>
            <a:r>
              <a:rPr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spc="-10" dirty="0">
                <a:latin typeface="Century Gothic" panose="020B0502020202020204" pitchFamily="34" charset="0"/>
                <a:cs typeface="Calibri"/>
              </a:rPr>
              <a:t>ECCO</a:t>
            </a:r>
            <a:r>
              <a:rPr spc="-30" dirty="0">
                <a:latin typeface="Century Gothic" panose="020B0502020202020204" pitchFamily="34" charset="0"/>
                <a:cs typeface="Calibri"/>
              </a:rPr>
              <a:t> </a:t>
            </a:r>
            <a:r>
              <a:rPr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dirty="0">
                <a:latin typeface="Century Gothic" panose="020B0502020202020204" pitchFamily="34" charset="0"/>
                <a:cs typeface="Calibri"/>
              </a:rPr>
              <a:t>4</a:t>
            </a:r>
            <a:endParaRPr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1" name="object 3"/>
          <p:cNvSpPr txBox="1"/>
          <p:nvPr/>
        </p:nvSpPr>
        <p:spPr>
          <a:xfrm>
            <a:off x="364318" y="6264674"/>
            <a:ext cx="441504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En esta tabla, podemos observar que también cuentan con preparatoria y Licenciatura terminada.  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36712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/>
        </p:nvSpPr>
        <p:spPr>
          <a:xfrm>
            <a:off x="0" y="-18686"/>
            <a:ext cx="9144000" cy="1575478"/>
          </a:xfrm>
          <a:custGeom>
            <a:avLst/>
            <a:gdLst/>
            <a:ahLst/>
            <a:cxnLst/>
            <a:rect l="l" t="t" r="r" b="b"/>
            <a:pathLst>
              <a:path w="20104100" h="3005455">
                <a:moveTo>
                  <a:pt x="20104099" y="0"/>
                </a:moveTo>
                <a:lnTo>
                  <a:pt x="0" y="0"/>
                </a:lnTo>
                <a:lnTo>
                  <a:pt x="0" y="3005144"/>
                </a:lnTo>
                <a:lnTo>
                  <a:pt x="20104099" y="30051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0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3573016"/>
            <a:ext cx="9144000" cy="3104592"/>
          </a:xfrm>
          <a:custGeom>
            <a:avLst/>
            <a:gdLst/>
            <a:ahLst/>
            <a:cxnLst/>
            <a:rect l="l" t="t" r="r" b="b"/>
            <a:pathLst>
              <a:path w="20104100" h="3005455">
                <a:moveTo>
                  <a:pt x="20104099" y="0"/>
                </a:moveTo>
                <a:lnTo>
                  <a:pt x="0" y="0"/>
                </a:lnTo>
                <a:lnTo>
                  <a:pt x="0" y="3005144"/>
                </a:lnTo>
                <a:lnTo>
                  <a:pt x="20104099" y="30051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0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3"/>
          <p:cNvSpPr txBox="1">
            <a:spLocks/>
          </p:cNvSpPr>
          <p:nvPr/>
        </p:nvSpPr>
        <p:spPr>
          <a:xfrm>
            <a:off x="1331640" y="256971"/>
            <a:ext cx="3340544" cy="1186863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s-MX" sz="3800" b="1" spc="280" dirty="0" smtClean="0">
                <a:solidFill>
                  <a:srgbClr val="FFFFFF"/>
                </a:solidFill>
              </a:rPr>
              <a:t>ESTRUCTURA ORGÁNICA</a:t>
            </a:r>
            <a:endParaRPr lang="es-MX" sz="3000" dirty="0"/>
          </a:p>
        </p:txBody>
      </p:sp>
      <p:sp>
        <p:nvSpPr>
          <p:cNvPr id="11" name="object 21"/>
          <p:cNvSpPr txBox="1"/>
          <p:nvPr/>
        </p:nvSpPr>
        <p:spPr>
          <a:xfrm>
            <a:off x="5438215" y="519592"/>
            <a:ext cx="223224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8895"/>
            <a:r>
              <a:rPr sz="4000" spc="-170" dirty="0" smtClean="0">
                <a:solidFill>
                  <a:srgbClr val="FFFFFF"/>
                </a:solidFill>
                <a:latin typeface="Verdana"/>
                <a:cs typeface="Verdana"/>
              </a:rPr>
              <a:t>202</a:t>
            </a:r>
            <a:r>
              <a:rPr lang="es-MX" sz="4000" spc="-17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4000" dirty="0">
              <a:latin typeface="Verdana"/>
              <a:cs typeface="Verdana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292080" y="380082"/>
            <a:ext cx="0" cy="940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4271847" y="5860398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5786558" y="5919959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3483" y="5812413"/>
            <a:ext cx="735325" cy="74000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88336"/>
            <a:ext cx="2127865" cy="43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491</Words>
  <Application>Microsoft Office PowerPoint</Application>
  <PresentationFormat>Presentación en pantalla (4:3)</PresentationFormat>
  <Paragraphs>302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zugeily.baranda</dc:creator>
  <cp:lastModifiedBy>Luis Saed Jimenez Cruz</cp:lastModifiedBy>
  <cp:revision>145</cp:revision>
  <dcterms:created xsi:type="dcterms:W3CDTF">2017-06-14T18:04:14Z</dcterms:created>
  <dcterms:modified xsi:type="dcterms:W3CDTF">2025-04-24T16:20:04Z</dcterms:modified>
</cp:coreProperties>
</file>