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estándares de calidad en procesos certificados por ISO 9001:2008, 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uedes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980259" y="2481095"/>
            <a:ext cx="2440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268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1,873,297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2024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118 </a:t>
            </a:r>
            <a:r>
              <a:rPr lang="es-MX" sz="1600" dirty="0" smtClean="0">
                <a:latin typeface="Century Gothic" pitchFamily="34" charset="0"/>
              </a:rPr>
              <a:t>títulos: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31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MARZO</a:t>
            </a:r>
            <a:r>
              <a:rPr lang="es-MX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2024</a:t>
            </a: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31</a:t>
            </a:r>
            <a:r>
              <a:rPr lang="es-MX" sz="2400" dirty="0" smtClean="0"/>
              <a:t> de </a:t>
            </a:r>
            <a:r>
              <a:rPr lang="es-MX" sz="3200" b="1" dirty="0" smtClean="0">
                <a:solidFill>
                  <a:srgbClr val="C00000"/>
                </a:solidFill>
              </a:rPr>
              <a:t>MARZO</a:t>
            </a:r>
            <a:r>
              <a:rPr lang="es-MX" sz="32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dirty="0" smtClean="0">
                <a:solidFill>
                  <a:srgbClr val="C00000"/>
                </a:solidFill>
              </a:rPr>
              <a:t>2024</a:t>
            </a:r>
            <a:endParaRPr lang="es-MX" sz="3200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40,986</a:t>
            </a:r>
            <a:endParaRPr lang="es-MX" sz="4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2024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43</TotalTime>
  <Words>400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9</cp:revision>
  <cp:lastPrinted>2024-04-09T19:50:13Z</cp:lastPrinted>
  <dcterms:created xsi:type="dcterms:W3CDTF">2022-07-05T16:09:37Z</dcterms:created>
  <dcterms:modified xsi:type="dcterms:W3CDTF">2024-04-09T19:53:42Z</dcterms:modified>
</cp:coreProperties>
</file>