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218" y="23812"/>
            <a:ext cx="4721564" cy="73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69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5750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96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974558"/>
            <a:ext cx="7886700" cy="1010653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2261938"/>
            <a:ext cx="7886700" cy="3915026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6207878"/>
            <a:ext cx="2057400" cy="365125"/>
          </a:xfrm>
        </p:spPr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207878"/>
            <a:ext cx="30861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6213060"/>
            <a:ext cx="2057400" cy="365125"/>
          </a:xfrm>
        </p:spPr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217" y="0"/>
            <a:ext cx="4721564" cy="73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28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800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350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04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69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51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859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714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/>
          </p:cNvSpPr>
          <p:nvPr userDrawn="1"/>
        </p:nvSpPr>
        <p:spPr bwMode="auto">
          <a:xfrm>
            <a:off x="9530" y="696914"/>
            <a:ext cx="4321175" cy="19050"/>
          </a:xfrm>
          <a:custGeom>
            <a:avLst/>
            <a:gdLst>
              <a:gd name="T0" fmla="*/ 0 w 4540"/>
              <a:gd name="T1" fmla="*/ 20 h 20"/>
              <a:gd name="T2" fmla="*/ 0 w 4540"/>
              <a:gd name="T3" fmla="*/ 20 h 20"/>
              <a:gd name="T4" fmla="*/ 4540 w 4540"/>
              <a:gd name="T5" fmla="*/ 20 h 20"/>
              <a:gd name="T6" fmla="*/ 4540 w 4540"/>
              <a:gd name="T7" fmla="*/ 0 h 20"/>
              <a:gd name="T8" fmla="*/ 0 w 4540"/>
              <a:gd name="T9" fmla="*/ 0 h 20"/>
              <a:gd name="T10" fmla="*/ 0 w 4540"/>
              <a:gd name="T11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40" h="20">
                <a:moveTo>
                  <a:pt x="0" y="20"/>
                </a:moveTo>
                <a:lnTo>
                  <a:pt x="0" y="20"/>
                </a:lnTo>
                <a:lnTo>
                  <a:pt x="4540" y="20"/>
                </a:lnTo>
                <a:lnTo>
                  <a:pt x="4540" y="0"/>
                </a:lnTo>
                <a:lnTo>
                  <a:pt x="0" y="0"/>
                </a:lnTo>
                <a:lnTo>
                  <a:pt x="0" y="20"/>
                </a:lnTo>
                <a:close/>
              </a:path>
            </a:pathLst>
          </a:custGeom>
          <a:solidFill>
            <a:srgbClr val="007837">
              <a:alpha val="5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Freeform 9"/>
          <p:cNvSpPr>
            <a:spLocks/>
          </p:cNvSpPr>
          <p:nvPr userDrawn="1"/>
        </p:nvSpPr>
        <p:spPr bwMode="auto">
          <a:xfrm>
            <a:off x="1592" y="6778640"/>
            <a:ext cx="9134475" cy="85725"/>
          </a:xfrm>
          <a:custGeom>
            <a:avLst/>
            <a:gdLst>
              <a:gd name="T0" fmla="*/ 0 w 9598"/>
              <a:gd name="T1" fmla="*/ 90 h 90"/>
              <a:gd name="T2" fmla="*/ 0 w 9598"/>
              <a:gd name="T3" fmla="*/ 90 h 90"/>
              <a:gd name="T4" fmla="*/ 9598 w 9598"/>
              <a:gd name="T5" fmla="*/ 90 h 90"/>
              <a:gd name="T6" fmla="*/ 9598 w 9598"/>
              <a:gd name="T7" fmla="*/ 0 h 90"/>
              <a:gd name="T8" fmla="*/ 0 w 9598"/>
              <a:gd name="T9" fmla="*/ 0 h 90"/>
              <a:gd name="T10" fmla="*/ 0 w 9598"/>
              <a:gd name="T11" fmla="*/ 9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98" h="90">
                <a:moveTo>
                  <a:pt x="0" y="90"/>
                </a:moveTo>
                <a:lnTo>
                  <a:pt x="0" y="90"/>
                </a:lnTo>
                <a:lnTo>
                  <a:pt x="9598" y="90"/>
                </a:lnTo>
                <a:lnTo>
                  <a:pt x="9598" y="0"/>
                </a:lnTo>
                <a:lnTo>
                  <a:pt x="0" y="0"/>
                </a:lnTo>
                <a:lnTo>
                  <a:pt x="0" y="90"/>
                </a:lnTo>
                <a:close/>
              </a:path>
            </a:pathLst>
          </a:custGeom>
          <a:solidFill>
            <a:srgbClr val="C00D32">
              <a:alpha val="5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Freeform 10"/>
          <p:cNvSpPr>
            <a:spLocks/>
          </p:cNvSpPr>
          <p:nvPr userDrawn="1"/>
        </p:nvSpPr>
        <p:spPr bwMode="auto">
          <a:xfrm>
            <a:off x="1592" y="6608777"/>
            <a:ext cx="9134475" cy="85725"/>
          </a:xfrm>
          <a:custGeom>
            <a:avLst/>
            <a:gdLst>
              <a:gd name="T0" fmla="*/ 0 w 9598"/>
              <a:gd name="T1" fmla="*/ 90 h 90"/>
              <a:gd name="T2" fmla="*/ 0 w 9598"/>
              <a:gd name="T3" fmla="*/ 90 h 90"/>
              <a:gd name="T4" fmla="*/ 9598 w 9598"/>
              <a:gd name="T5" fmla="*/ 90 h 90"/>
              <a:gd name="T6" fmla="*/ 9598 w 9598"/>
              <a:gd name="T7" fmla="*/ 0 h 90"/>
              <a:gd name="T8" fmla="*/ 0 w 9598"/>
              <a:gd name="T9" fmla="*/ 0 h 90"/>
              <a:gd name="T10" fmla="*/ 0 w 9598"/>
              <a:gd name="T11" fmla="*/ 9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98" h="90">
                <a:moveTo>
                  <a:pt x="0" y="90"/>
                </a:moveTo>
                <a:lnTo>
                  <a:pt x="0" y="90"/>
                </a:lnTo>
                <a:lnTo>
                  <a:pt x="9598" y="90"/>
                </a:lnTo>
                <a:lnTo>
                  <a:pt x="9598" y="0"/>
                </a:lnTo>
                <a:lnTo>
                  <a:pt x="0" y="0"/>
                </a:lnTo>
                <a:lnTo>
                  <a:pt x="0" y="90"/>
                </a:lnTo>
                <a:close/>
              </a:path>
            </a:pathLst>
          </a:custGeom>
          <a:solidFill>
            <a:srgbClr val="007837">
              <a:alpha val="5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Freeform 6"/>
          <p:cNvSpPr>
            <a:spLocks/>
          </p:cNvSpPr>
          <p:nvPr userDrawn="1"/>
        </p:nvSpPr>
        <p:spPr bwMode="auto">
          <a:xfrm>
            <a:off x="9530" y="777877"/>
            <a:ext cx="4321175" cy="19050"/>
          </a:xfrm>
          <a:custGeom>
            <a:avLst/>
            <a:gdLst>
              <a:gd name="T0" fmla="*/ 0 w 4540"/>
              <a:gd name="T1" fmla="*/ 20 h 20"/>
              <a:gd name="T2" fmla="*/ 0 w 4540"/>
              <a:gd name="T3" fmla="*/ 20 h 20"/>
              <a:gd name="T4" fmla="*/ 4540 w 4540"/>
              <a:gd name="T5" fmla="*/ 20 h 20"/>
              <a:gd name="T6" fmla="*/ 4540 w 4540"/>
              <a:gd name="T7" fmla="*/ 0 h 20"/>
              <a:gd name="T8" fmla="*/ 0 w 4540"/>
              <a:gd name="T9" fmla="*/ 0 h 20"/>
              <a:gd name="T10" fmla="*/ 0 w 4540"/>
              <a:gd name="T11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40" h="20">
                <a:moveTo>
                  <a:pt x="0" y="20"/>
                </a:moveTo>
                <a:lnTo>
                  <a:pt x="0" y="20"/>
                </a:lnTo>
                <a:lnTo>
                  <a:pt x="4540" y="20"/>
                </a:lnTo>
                <a:lnTo>
                  <a:pt x="4540" y="0"/>
                </a:lnTo>
                <a:lnTo>
                  <a:pt x="0" y="0"/>
                </a:lnTo>
                <a:lnTo>
                  <a:pt x="0" y="20"/>
                </a:lnTo>
                <a:close/>
              </a:path>
            </a:pathLst>
          </a:custGeom>
          <a:solidFill>
            <a:srgbClr val="007837">
              <a:alpha val="5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3" name="Freeform 7"/>
          <p:cNvSpPr>
            <a:spLocks/>
          </p:cNvSpPr>
          <p:nvPr userDrawn="1"/>
        </p:nvSpPr>
        <p:spPr bwMode="auto">
          <a:xfrm>
            <a:off x="4325941" y="777877"/>
            <a:ext cx="487363" cy="19050"/>
          </a:xfrm>
          <a:custGeom>
            <a:avLst/>
            <a:gdLst>
              <a:gd name="T0" fmla="*/ 512 w 512"/>
              <a:gd name="T1" fmla="*/ 20 h 20"/>
              <a:gd name="T2" fmla="*/ 512 w 512"/>
              <a:gd name="T3" fmla="*/ 20 h 20"/>
              <a:gd name="T4" fmla="*/ 0 w 512"/>
              <a:gd name="T5" fmla="*/ 20 h 20"/>
              <a:gd name="T6" fmla="*/ 0 w 512"/>
              <a:gd name="T7" fmla="*/ 0 h 20"/>
              <a:gd name="T8" fmla="*/ 512 w 512"/>
              <a:gd name="T9" fmla="*/ 0 h 20"/>
              <a:gd name="T10" fmla="*/ 512 w 512"/>
              <a:gd name="T11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12" h="20">
                <a:moveTo>
                  <a:pt x="512" y="20"/>
                </a:moveTo>
                <a:lnTo>
                  <a:pt x="512" y="20"/>
                </a:lnTo>
                <a:lnTo>
                  <a:pt x="0" y="20"/>
                </a:lnTo>
                <a:lnTo>
                  <a:pt x="0" y="0"/>
                </a:lnTo>
                <a:lnTo>
                  <a:pt x="512" y="0"/>
                </a:lnTo>
                <a:lnTo>
                  <a:pt x="512" y="20"/>
                </a:lnTo>
                <a:close/>
              </a:path>
            </a:pathLst>
          </a:custGeom>
          <a:solidFill>
            <a:srgbClr val="FEFEF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4" name="Freeform 8"/>
          <p:cNvSpPr>
            <a:spLocks/>
          </p:cNvSpPr>
          <p:nvPr userDrawn="1"/>
        </p:nvSpPr>
        <p:spPr bwMode="auto">
          <a:xfrm>
            <a:off x="4818067" y="777877"/>
            <a:ext cx="4318000" cy="19050"/>
          </a:xfrm>
          <a:custGeom>
            <a:avLst/>
            <a:gdLst>
              <a:gd name="T0" fmla="*/ 0 w 4537"/>
              <a:gd name="T1" fmla="*/ 20 h 20"/>
              <a:gd name="T2" fmla="*/ 0 w 4537"/>
              <a:gd name="T3" fmla="*/ 20 h 20"/>
              <a:gd name="T4" fmla="*/ 4537 w 4537"/>
              <a:gd name="T5" fmla="*/ 20 h 20"/>
              <a:gd name="T6" fmla="*/ 4537 w 4537"/>
              <a:gd name="T7" fmla="*/ 0 h 20"/>
              <a:gd name="T8" fmla="*/ 0 w 4537"/>
              <a:gd name="T9" fmla="*/ 0 h 20"/>
              <a:gd name="T10" fmla="*/ 0 w 4537"/>
              <a:gd name="T11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37" h="20">
                <a:moveTo>
                  <a:pt x="0" y="20"/>
                </a:moveTo>
                <a:lnTo>
                  <a:pt x="0" y="20"/>
                </a:lnTo>
                <a:lnTo>
                  <a:pt x="4537" y="20"/>
                </a:lnTo>
                <a:lnTo>
                  <a:pt x="4537" y="0"/>
                </a:lnTo>
                <a:lnTo>
                  <a:pt x="0" y="0"/>
                </a:lnTo>
                <a:lnTo>
                  <a:pt x="0" y="20"/>
                </a:lnTo>
                <a:close/>
              </a:path>
            </a:pathLst>
          </a:custGeom>
          <a:solidFill>
            <a:srgbClr val="C00D32">
              <a:alpha val="5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5" y="787403"/>
            <a:ext cx="9136063" cy="5757874"/>
          </a:xfrm>
          <a:custGeom>
            <a:avLst/>
            <a:gdLst>
              <a:gd name="T0" fmla="*/ 0 w 9599"/>
              <a:gd name="T1" fmla="*/ 3950 h 6052"/>
              <a:gd name="T2" fmla="*/ 0 w 9599"/>
              <a:gd name="T3" fmla="*/ 4034 h 6052"/>
              <a:gd name="T4" fmla="*/ 9599 w 9599"/>
              <a:gd name="T5" fmla="*/ 4118 h 6052"/>
              <a:gd name="T6" fmla="*/ 0 w 9599"/>
              <a:gd name="T7" fmla="*/ 4286 h 6052"/>
              <a:gd name="T8" fmla="*/ 0 w 9599"/>
              <a:gd name="T9" fmla="*/ 4371 h 6052"/>
              <a:gd name="T10" fmla="*/ 9599 w 9599"/>
              <a:gd name="T11" fmla="*/ 4455 h 6052"/>
              <a:gd name="T12" fmla="*/ 0 w 9599"/>
              <a:gd name="T13" fmla="*/ 4623 h 6052"/>
              <a:gd name="T14" fmla="*/ 0 w 9599"/>
              <a:gd name="T15" fmla="*/ 4707 h 6052"/>
              <a:gd name="T16" fmla="*/ 9599 w 9599"/>
              <a:gd name="T17" fmla="*/ 4791 h 6052"/>
              <a:gd name="T18" fmla="*/ 0 w 9599"/>
              <a:gd name="T19" fmla="*/ 4959 h 6052"/>
              <a:gd name="T20" fmla="*/ 0 w 9599"/>
              <a:gd name="T21" fmla="*/ 5043 h 6052"/>
              <a:gd name="T22" fmla="*/ 9599 w 9599"/>
              <a:gd name="T23" fmla="*/ 5127 h 6052"/>
              <a:gd name="T24" fmla="*/ 0 w 9599"/>
              <a:gd name="T25" fmla="*/ 5295 h 6052"/>
              <a:gd name="T26" fmla="*/ 0 w 9599"/>
              <a:gd name="T27" fmla="*/ 5379 h 6052"/>
              <a:gd name="T28" fmla="*/ 9599 w 9599"/>
              <a:gd name="T29" fmla="*/ 5464 h 6052"/>
              <a:gd name="T30" fmla="*/ 0 w 9599"/>
              <a:gd name="T31" fmla="*/ 5968 h 6052"/>
              <a:gd name="T32" fmla="*/ 0 w 9599"/>
              <a:gd name="T33" fmla="*/ 6052 h 6052"/>
              <a:gd name="T34" fmla="*/ 9599 w 9599"/>
              <a:gd name="T35" fmla="*/ 5548 h 6052"/>
              <a:gd name="T36" fmla="*/ 0 w 9599"/>
              <a:gd name="T37" fmla="*/ 5716 h 6052"/>
              <a:gd name="T38" fmla="*/ 0 w 9599"/>
              <a:gd name="T39" fmla="*/ 5800 h 6052"/>
              <a:gd name="T40" fmla="*/ 9599 w 9599"/>
              <a:gd name="T41" fmla="*/ 1933 h 6052"/>
              <a:gd name="T42" fmla="*/ 0 w 9599"/>
              <a:gd name="T43" fmla="*/ 2101 h 6052"/>
              <a:gd name="T44" fmla="*/ 0 w 9599"/>
              <a:gd name="T45" fmla="*/ 2185 h 6052"/>
              <a:gd name="T46" fmla="*/ 9599 w 9599"/>
              <a:gd name="T47" fmla="*/ 2269 h 6052"/>
              <a:gd name="T48" fmla="*/ 0 w 9599"/>
              <a:gd name="T49" fmla="*/ 2438 h 6052"/>
              <a:gd name="T50" fmla="*/ 0 w 9599"/>
              <a:gd name="T51" fmla="*/ 2522 h 6052"/>
              <a:gd name="T52" fmla="*/ 9599 w 9599"/>
              <a:gd name="T53" fmla="*/ 2606 h 6052"/>
              <a:gd name="T54" fmla="*/ 0 w 9599"/>
              <a:gd name="T55" fmla="*/ 2774 h 6052"/>
              <a:gd name="T56" fmla="*/ 0 w 9599"/>
              <a:gd name="T57" fmla="*/ 2858 h 6052"/>
              <a:gd name="T58" fmla="*/ 9599 w 9599"/>
              <a:gd name="T59" fmla="*/ 2942 h 6052"/>
              <a:gd name="T60" fmla="*/ 0 w 9599"/>
              <a:gd name="T61" fmla="*/ 3110 h 6052"/>
              <a:gd name="T62" fmla="*/ 0 w 9599"/>
              <a:gd name="T63" fmla="*/ 3194 h 6052"/>
              <a:gd name="T64" fmla="*/ 9599 w 9599"/>
              <a:gd name="T65" fmla="*/ 3278 h 6052"/>
              <a:gd name="T66" fmla="*/ 0 w 9599"/>
              <a:gd name="T67" fmla="*/ 3447 h 6052"/>
              <a:gd name="T68" fmla="*/ 0 w 9599"/>
              <a:gd name="T69" fmla="*/ 3531 h 6052"/>
              <a:gd name="T70" fmla="*/ 9599 w 9599"/>
              <a:gd name="T71" fmla="*/ 3615 h 6052"/>
              <a:gd name="T72" fmla="*/ 0 w 9599"/>
              <a:gd name="T73" fmla="*/ 3783 h 6052"/>
              <a:gd name="T74" fmla="*/ 0 w 9599"/>
              <a:gd name="T75" fmla="*/ 3867 h 6052"/>
              <a:gd name="T76" fmla="*/ 9599 w 9599"/>
              <a:gd name="T77" fmla="*/ 0 h 6052"/>
              <a:gd name="T78" fmla="*/ 0 w 9599"/>
              <a:gd name="T79" fmla="*/ 168 h 6052"/>
              <a:gd name="T80" fmla="*/ 0 w 9599"/>
              <a:gd name="T81" fmla="*/ 252 h 6052"/>
              <a:gd name="T82" fmla="*/ 9599 w 9599"/>
              <a:gd name="T83" fmla="*/ 337 h 6052"/>
              <a:gd name="T84" fmla="*/ 0 w 9599"/>
              <a:gd name="T85" fmla="*/ 505 h 6052"/>
              <a:gd name="T86" fmla="*/ 0 w 9599"/>
              <a:gd name="T87" fmla="*/ 589 h 6052"/>
              <a:gd name="T88" fmla="*/ 9599 w 9599"/>
              <a:gd name="T89" fmla="*/ 673 h 6052"/>
              <a:gd name="T90" fmla="*/ 0 w 9599"/>
              <a:gd name="T91" fmla="*/ 841 h 6052"/>
              <a:gd name="T92" fmla="*/ 0 w 9599"/>
              <a:gd name="T93" fmla="*/ 925 h 6052"/>
              <a:gd name="T94" fmla="*/ 9599 w 9599"/>
              <a:gd name="T95" fmla="*/ 1009 h 6052"/>
              <a:gd name="T96" fmla="*/ 0 w 9599"/>
              <a:gd name="T97" fmla="*/ 1177 h 6052"/>
              <a:gd name="T98" fmla="*/ 0 w 9599"/>
              <a:gd name="T99" fmla="*/ 1261 h 6052"/>
              <a:gd name="T100" fmla="*/ 9599 w 9599"/>
              <a:gd name="T101" fmla="*/ 1345 h 6052"/>
              <a:gd name="T102" fmla="*/ 0 w 9599"/>
              <a:gd name="T103" fmla="*/ 1514 h 6052"/>
              <a:gd name="T104" fmla="*/ 0 w 9599"/>
              <a:gd name="T105" fmla="*/ 1598 h 6052"/>
              <a:gd name="T106" fmla="*/ 9599 w 9599"/>
              <a:gd name="T107" fmla="*/ 1682 h 6052"/>
              <a:gd name="T108" fmla="*/ 0 w 9599"/>
              <a:gd name="T109" fmla="*/ 1850 h 6052"/>
              <a:gd name="T110" fmla="*/ 0 w 9599"/>
              <a:gd name="T111" fmla="*/ 1934 h 6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599" h="6052">
                <a:moveTo>
                  <a:pt x="0" y="3866"/>
                </a:moveTo>
                <a:lnTo>
                  <a:pt x="0" y="3866"/>
                </a:lnTo>
                <a:lnTo>
                  <a:pt x="9599" y="3866"/>
                </a:lnTo>
                <a:moveTo>
                  <a:pt x="0" y="3950"/>
                </a:moveTo>
                <a:lnTo>
                  <a:pt x="0" y="3950"/>
                </a:lnTo>
                <a:lnTo>
                  <a:pt x="9599" y="3950"/>
                </a:lnTo>
                <a:moveTo>
                  <a:pt x="0" y="4034"/>
                </a:moveTo>
                <a:lnTo>
                  <a:pt x="0" y="4034"/>
                </a:lnTo>
                <a:lnTo>
                  <a:pt x="9599" y="4034"/>
                </a:lnTo>
                <a:moveTo>
                  <a:pt x="0" y="4118"/>
                </a:moveTo>
                <a:lnTo>
                  <a:pt x="0" y="4118"/>
                </a:lnTo>
                <a:lnTo>
                  <a:pt x="9599" y="4118"/>
                </a:lnTo>
                <a:moveTo>
                  <a:pt x="0" y="4202"/>
                </a:moveTo>
                <a:lnTo>
                  <a:pt x="0" y="4202"/>
                </a:lnTo>
                <a:lnTo>
                  <a:pt x="9599" y="4202"/>
                </a:lnTo>
                <a:moveTo>
                  <a:pt x="0" y="4286"/>
                </a:moveTo>
                <a:lnTo>
                  <a:pt x="0" y="4286"/>
                </a:lnTo>
                <a:lnTo>
                  <a:pt x="9599" y="4286"/>
                </a:lnTo>
                <a:moveTo>
                  <a:pt x="0" y="4371"/>
                </a:moveTo>
                <a:lnTo>
                  <a:pt x="0" y="4371"/>
                </a:lnTo>
                <a:lnTo>
                  <a:pt x="9599" y="4371"/>
                </a:lnTo>
                <a:moveTo>
                  <a:pt x="0" y="4455"/>
                </a:moveTo>
                <a:lnTo>
                  <a:pt x="0" y="4455"/>
                </a:lnTo>
                <a:lnTo>
                  <a:pt x="9599" y="4455"/>
                </a:lnTo>
                <a:moveTo>
                  <a:pt x="0" y="4539"/>
                </a:moveTo>
                <a:lnTo>
                  <a:pt x="0" y="4539"/>
                </a:lnTo>
                <a:lnTo>
                  <a:pt x="9599" y="4539"/>
                </a:lnTo>
                <a:moveTo>
                  <a:pt x="0" y="4623"/>
                </a:moveTo>
                <a:lnTo>
                  <a:pt x="0" y="4623"/>
                </a:lnTo>
                <a:lnTo>
                  <a:pt x="9599" y="4623"/>
                </a:lnTo>
                <a:moveTo>
                  <a:pt x="0" y="4707"/>
                </a:moveTo>
                <a:lnTo>
                  <a:pt x="0" y="4707"/>
                </a:lnTo>
                <a:lnTo>
                  <a:pt x="9599" y="4707"/>
                </a:lnTo>
                <a:moveTo>
                  <a:pt x="0" y="4791"/>
                </a:moveTo>
                <a:lnTo>
                  <a:pt x="0" y="4791"/>
                </a:lnTo>
                <a:lnTo>
                  <a:pt x="9599" y="4791"/>
                </a:lnTo>
                <a:moveTo>
                  <a:pt x="0" y="4875"/>
                </a:moveTo>
                <a:lnTo>
                  <a:pt x="0" y="4875"/>
                </a:lnTo>
                <a:lnTo>
                  <a:pt x="9599" y="4875"/>
                </a:lnTo>
                <a:moveTo>
                  <a:pt x="0" y="4959"/>
                </a:moveTo>
                <a:lnTo>
                  <a:pt x="0" y="4959"/>
                </a:lnTo>
                <a:lnTo>
                  <a:pt x="9599" y="4959"/>
                </a:lnTo>
                <a:moveTo>
                  <a:pt x="0" y="5043"/>
                </a:moveTo>
                <a:lnTo>
                  <a:pt x="0" y="5043"/>
                </a:lnTo>
                <a:lnTo>
                  <a:pt x="9599" y="5043"/>
                </a:lnTo>
                <a:moveTo>
                  <a:pt x="0" y="5127"/>
                </a:moveTo>
                <a:lnTo>
                  <a:pt x="0" y="5127"/>
                </a:lnTo>
                <a:lnTo>
                  <a:pt x="9599" y="5127"/>
                </a:lnTo>
                <a:moveTo>
                  <a:pt x="0" y="5211"/>
                </a:moveTo>
                <a:lnTo>
                  <a:pt x="0" y="5211"/>
                </a:lnTo>
                <a:lnTo>
                  <a:pt x="9599" y="5211"/>
                </a:lnTo>
                <a:moveTo>
                  <a:pt x="0" y="5295"/>
                </a:moveTo>
                <a:lnTo>
                  <a:pt x="0" y="5295"/>
                </a:lnTo>
                <a:lnTo>
                  <a:pt x="9599" y="5295"/>
                </a:lnTo>
                <a:moveTo>
                  <a:pt x="0" y="5379"/>
                </a:moveTo>
                <a:lnTo>
                  <a:pt x="0" y="5379"/>
                </a:lnTo>
                <a:lnTo>
                  <a:pt x="9599" y="5379"/>
                </a:lnTo>
                <a:moveTo>
                  <a:pt x="0" y="5464"/>
                </a:moveTo>
                <a:lnTo>
                  <a:pt x="0" y="5464"/>
                </a:lnTo>
                <a:lnTo>
                  <a:pt x="9599" y="5464"/>
                </a:lnTo>
                <a:moveTo>
                  <a:pt x="0" y="5884"/>
                </a:moveTo>
                <a:lnTo>
                  <a:pt x="0" y="5884"/>
                </a:lnTo>
                <a:lnTo>
                  <a:pt x="9599" y="5884"/>
                </a:lnTo>
                <a:moveTo>
                  <a:pt x="0" y="5968"/>
                </a:moveTo>
                <a:lnTo>
                  <a:pt x="0" y="5968"/>
                </a:lnTo>
                <a:lnTo>
                  <a:pt x="9599" y="5968"/>
                </a:lnTo>
                <a:moveTo>
                  <a:pt x="0" y="6052"/>
                </a:moveTo>
                <a:lnTo>
                  <a:pt x="0" y="6052"/>
                </a:lnTo>
                <a:lnTo>
                  <a:pt x="9599" y="6052"/>
                </a:lnTo>
                <a:moveTo>
                  <a:pt x="0" y="5548"/>
                </a:moveTo>
                <a:lnTo>
                  <a:pt x="0" y="5548"/>
                </a:lnTo>
                <a:lnTo>
                  <a:pt x="9599" y="5548"/>
                </a:lnTo>
                <a:moveTo>
                  <a:pt x="0" y="5632"/>
                </a:moveTo>
                <a:lnTo>
                  <a:pt x="0" y="5632"/>
                </a:lnTo>
                <a:lnTo>
                  <a:pt x="9599" y="5632"/>
                </a:lnTo>
                <a:moveTo>
                  <a:pt x="0" y="5716"/>
                </a:moveTo>
                <a:lnTo>
                  <a:pt x="0" y="5716"/>
                </a:lnTo>
                <a:lnTo>
                  <a:pt x="9599" y="5716"/>
                </a:lnTo>
                <a:moveTo>
                  <a:pt x="0" y="5800"/>
                </a:moveTo>
                <a:lnTo>
                  <a:pt x="0" y="5800"/>
                </a:lnTo>
                <a:lnTo>
                  <a:pt x="9599" y="5800"/>
                </a:lnTo>
                <a:moveTo>
                  <a:pt x="0" y="1933"/>
                </a:moveTo>
                <a:lnTo>
                  <a:pt x="0" y="1933"/>
                </a:lnTo>
                <a:lnTo>
                  <a:pt x="9599" y="1933"/>
                </a:lnTo>
                <a:moveTo>
                  <a:pt x="0" y="2017"/>
                </a:moveTo>
                <a:lnTo>
                  <a:pt x="0" y="2017"/>
                </a:lnTo>
                <a:lnTo>
                  <a:pt x="9599" y="2017"/>
                </a:lnTo>
                <a:moveTo>
                  <a:pt x="0" y="2101"/>
                </a:moveTo>
                <a:lnTo>
                  <a:pt x="0" y="2101"/>
                </a:lnTo>
                <a:lnTo>
                  <a:pt x="9599" y="2101"/>
                </a:lnTo>
                <a:moveTo>
                  <a:pt x="0" y="2185"/>
                </a:moveTo>
                <a:lnTo>
                  <a:pt x="0" y="2185"/>
                </a:lnTo>
                <a:lnTo>
                  <a:pt x="9599" y="2185"/>
                </a:lnTo>
                <a:moveTo>
                  <a:pt x="0" y="2269"/>
                </a:moveTo>
                <a:lnTo>
                  <a:pt x="0" y="2269"/>
                </a:lnTo>
                <a:lnTo>
                  <a:pt x="9599" y="2269"/>
                </a:lnTo>
                <a:moveTo>
                  <a:pt x="0" y="2354"/>
                </a:moveTo>
                <a:lnTo>
                  <a:pt x="0" y="2354"/>
                </a:lnTo>
                <a:lnTo>
                  <a:pt x="9599" y="2354"/>
                </a:lnTo>
                <a:moveTo>
                  <a:pt x="0" y="2438"/>
                </a:moveTo>
                <a:lnTo>
                  <a:pt x="0" y="2438"/>
                </a:lnTo>
                <a:lnTo>
                  <a:pt x="9599" y="2438"/>
                </a:lnTo>
                <a:moveTo>
                  <a:pt x="0" y="2522"/>
                </a:moveTo>
                <a:lnTo>
                  <a:pt x="0" y="2522"/>
                </a:lnTo>
                <a:lnTo>
                  <a:pt x="9599" y="2522"/>
                </a:lnTo>
                <a:moveTo>
                  <a:pt x="0" y="2606"/>
                </a:moveTo>
                <a:lnTo>
                  <a:pt x="0" y="2606"/>
                </a:lnTo>
                <a:lnTo>
                  <a:pt x="9599" y="2606"/>
                </a:lnTo>
                <a:moveTo>
                  <a:pt x="0" y="2690"/>
                </a:moveTo>
                <a:lnTo>
                  <a:pt x="0" y="2690"/>
                </a:lnTo>
                <a:lnTo>
                  <a:pt x="9599" y="2690"/>
                </a:lnTo>
                <a:moveTo>
                  <a:pt x="0" y="2774"/>
                </a:moveTo>
                <a:lnTo>
                  <a:pt x="0" y="2774"/>
                </a:lnTo>
                <a:lnTo>
                  <a:pt x="9599" y="2774"/>
                </a:lnTo>
                <a:moveTo>
                  <a:pt x="0" y="2858"/>
                </a:moveTo>
                <a:lnTo>
                  <a:pt x="0" y="2858"/>
                </a:lnTo>
                <a:lnTo>
                  <a:pt x="9599" y="2858"/>
                </a:lnTo>
                <a:moveTo>
                  <a:pt x="0" y="2942"/>
                </a:moveTo>
                <a:lnTo>
                  <a:pt x="0" y="2942"/>
                </a:lnTo>
                <a:lnTo>
                  <a:pt x="9599" y="2942"/>
                </a:lnTo>
                <a:moveTo>
                  <a:pt x="0" y="3026"/>
                </a:moveTo>
                <a:lnTo>
                  <a:pt x="0" y="3026"/>
                </a:lnTo>
                <a:lnTo>
                  <a:pt x="9599" y="3026"/>
                </a:lnTo>
                <a:moveTo>
                  <a:pt x="0" y="3110"/>
                </a:moveTo>
                <a:lnTo>
                  <a:pt x="0" y="3110"/>
                </a:lnTo>
                <a:lnTo>
                  <a:pt x="9599" y="3110"/>
                </a:lnTo>
                <a:moveTo>
                  <a:pt x="0" y="3194"/>
                </a:moveTo>
                <a:lnTo>
                  <a:pt x="0" y="3194"/>
                </a:lnTo>
                <a:lnTo>
                  <a:pt x="9599" y="3194"/>
                </a:lnTo>
                <a:moveTo>
                  <a:pt x="0" y="3278"/>
                </a:moveTo>
                <a:lnTo>
                  <a:pt x="0" y="3278"/>
                </a:lnTo>
                <a:lnTo>
                  <a:pt x="9599" y="3278"/>
                </a:lnTo>
                <a:moveTo>
                  <a:pt x="0" y="3362"/>
                </a:moveTo>
                <a:lnTo>
                  <a:pt x="0" y="3362"/>
                </a:lnTo>
                <a:lnTo>
                  <a:pt x="9599" y="3362"/>
                </a:lnTo>
                <a:moveTo>
                  <a:pt x="0" y="3447"/>
                </a:moveTo>
                <a:lnTo>
                  <a:pt x="0" y="3447"/>
                </a:lnTo>
                <a:lnTo>
                  <a:pt x="9599" y="3447"/>
                </a:lnTo>
                <a:moveTo>
                  <a:pt x="0" y="3531"/>
                </a:moveTo>
                <a:lnTo>
                  <a:pt x="0" y="3531"/>
                </a:lnTo>
                <a:lnTo>
                  <a:pt x="9599" y="3531"/>
                </a:lnTo>
                <a:moveTo>
                  <a:pt x="0" y="3615"/>
                </a:moveTo>
                <a:lnTo>
                  <a:pt x="0" y="3615"/>
                </a:lnTo>
                <a:lnTo>
                  <a:pt x="9599" y="3615"/>
                </a:lnTo>
                <a:moveTo>
                  <a:pt x="0" y="3699"/>
                </a:moveTo>
                <a:lnTo>
                  <a:pt x="0" y="3699"/>
                </a:lnTo>
                <a:lnTo>
                  <a:pt x="9599" y="3699"/>
                </a:lnTo>
                <a:moveTo>
                  <a:pt x="0" y="3783"/>
                </a:moveTo>
                <a:lnTo>
                  <a:pt x="0" y="3783"/>
                </a:lnTo>
                <a:lnTo>
                  <a:pt x="9599" y="3783"/>
                </a:lnTo>
                <a:moveTo>
                  <a:pt x="0" y="3867"/>
                </a:moveTo>
                <a:lnTo>
                  <a:pt x="0" y="3867"/>
                </a:lnTo>
                <a:lnTo>
                  <a:pt x="9599" y="3867"/>
                </a:lnTo>
                <a:moveTo>
                  <a:pt x="0" y="0"/>
                </a:moveTo>
                <a:lnTo>
                  <a:pt x="0" y="0"/>
                </a:lnTo>
                <a:lnTo>
                  <a:pt x="9599" y="0"/>
                </a:lnTo>
                <a:moveTo>
                  <a:pt x="0" y="84"/>
                </a:moveTo>
                <a:lnTo>
                  <a:pt x="0" y="84"/>
                </a:lnTo>
                <a:lnTo>
                  <a:pt x="9599" y="84"/>
                </a:lnTo>
                <a:moveTo>
                  <a:pt x="0" y="168"/>
                </a:moveTo>
                <a:lnTo>
                  <a:pt x="0" y="168"/>
                </a:lnTo>
                <a:lnTo>
                  <a:pt x="9599" y="168"/>
                </a:lnTo>
                <a:moveTo>
                  <a:pt x="0" y="252"/>
                </a:moveTo>
                <a:lnTo>
                  <a:pt x="0" y="252"/>
                </a:lnTo>
                <a:lnTo>
                  <a:pt x="9599" y="252"/>
                </a:lnTo>
                <a:moveTo>
                  <a:pt x="0" y="337"/>
                </a:moveTo>
                <a:lnTo>
                  <a:pt x="0" y="337"/>
                </a:lnTo>
                <a:lnTo>
                  <a:pt x="9599" y="337"/>
                </a:lnTo>
                <a:moveTo>
                  <a:pt x="0" y="421"/>
                </a:moveTo>
                <a:lnTo>
                  <a:pt x="0" y="421"/>
                </a:lnTo>
                <a:lnTo>
                  <a:pt x="9599" y="421"/>
                </a:lnTo>
                <a:moveTo>
                  <a:pt x="0" y="505"/>
                </a:moveTo>
                <a:lnTo>
                  <a:pt x="0" y="505"/>
                </a:lnTo>
                <a:lnTo>
                  <a:pt x="9599" y="505"/>
                </a:lnTo>
                <a:moveTo>
                  <a:pt x="0" y="589"/>
                </a:moveTo>
                <a:lnTo>
                  <a:pt x="0" y="589"/>
                </a:lnTo>
                <a:lnTo>
                  <a:pt x="9599" y="589"/>
                </a:lnTo>
                <a:moveTo>
                  <a:pt x="0" y="673"/>
                </a:moveTo>
                <a:lnTo>
                  <a:pt x="0" y="673"/>
                </a:lnTo>
                <a:lnTo>
                  <a:pt x="9599" y="673"/>
                </a:lnTo>
                <a:moveTo>
                  <a:pt x="0" y="757"/>
                </a:moveTo>
                <a:lnTo>
                  <a:pt x="0" y="757"/>
                </a:lnTo>
                <a:lnTo>
                  <a:pt x="9599" y="757"/>
                </a:lnTo>
                <a:moveTo>
                  <a:pt x="0" y="841"/>
                </a:moveTo>
                <a:lnTo>
                  <a:pt x="0" y="841"/>
                </a:lnTo>
                <a:lnTo>
                  <a:pt x="9599" y="841"/>
                </a:lnTo>
                <a:moveTo>
                  <a:pt x="0" y="925"/>
                </a:moveTo>
                <a:lnTo>
                  <a:pt x="0" y="925"/>
                </a:lnTo>
                <a:lnTo>
                  <a:pt x="9599" y="925"/>
                </a:lnTo>
                <a:moveTo>
                  <a:pt x="0" y="1009"/>
                </a:moveTo>
                <a:lnTo>
                  <a:pt x="0" y="1009"/>
                </a:lnTo>
                <a:lnTo>
                  <a:pt x="9599" y="1009"/>
                </a:lnTo>
                <a:moveTo>
                  <a:pt x="0" y="1093"/>
                </a:moveTo>
                <a:lnTo>
                  <a:pt x="0" y="1093"/>
                </a:lnTo>
                <a:lnTo>
                  <a:pt x="9599" y="1093"/>
                </a:lnTo>
                <a:moveTo>
                  <a:pt x="0" y="1177"/>
                </a:moveTo>
                <a:lnTo>
                  <a:pt x="0" y="1177"/>
                </a:lnTo>
                <a:lnTo>
                  <a:pt x="9599" y="1177"/>
                </a:lnTo>
                <a:moveTo>
                  <a:pt x="0" y="1261"/>
                </a:moveTo>
                <a:lnTo>
                  <a:pt x="0" y="1261"/>
                </a:lnTo>
                <a:lnTo>
                  <a:pt x="9599" y="1261"/>
                </a:lnTo>
                <a:moveTo>
                  <a:pt x="0" y="1345"/>
                </a:moveTo>
                <a:lnTo>
                  <a:pt x="0" y="1345"/>
                </a:lnTo>
                <a:lnTo>
                  <a:pt x="9599" y="1345"/>
                </a:lnTo>
                <a:moveTo>
                  <a:pt x="0" y="1429"/>
                </a:moveTo>
                <a:lnTo>
                  <a:pt x="0" y="1429"/>
                </a:lnTo>
                <a:lnTo>
                  <a:pt x="9599" y="1429"/>
                </a:lnTo>
                <a:moveTo>
                  <a:pt x="0" y="1514"/>
                </a:moveTo>
                <a:lnTo>
                  <a:pt x="0" y="1514"/>
                </a:lnTo>
                <a:lnTo>
                  <a:pt x="9599" y="1514"/>
                </a:lnTo>
                <a:moveTo>
                  <a:pt x="0" y="1598"/>
                </a:moveTo>
                <a:lnTo>
                  <a:pt x="0" y="1598"/>
                </a:lnTo>
                <a:lnTo>
                  <a:pt x="9599" y="1598"/>
                </a:lnTo>
                <a:moveTo>
                  <a:pt x="0" y="1682"/>
                </a:moveTo>
                <a:lnTo>
                  <a:pt x="0" y="1682"/>
                </a:lnTo>
                <a:lnTo>
                  <a:pt x="9599" y="1682"/>
                </a:lnTo>
                <a:moveTo>
                  <a:pt x="0" y="1766"/>
                </a:moveTo>
                <a:lnTo>
                  <a:pt x="0" y="1766"/>
                </a:lnTo>
                <a:lnTo>
                  <a:pt x="9599" y="1766"/>
                </a:lnTo>
                <a:moveTo>
                  <a:pt x="0" y="1850"/>
                </a:moveTo>
                <a:lnTo>
                  <a:pt x="0" y="1850"/>
                </a:lnTo>
                <a:lnTo>
                  <a:pt x="9599" y="1850"/>
                </a:lnTo>
                <a:moveTo>
                  <a:pt x="0" y="1934"/>
                </a:moveTo>
                <a:lnTo>
                  <a:pt x="0" y="1934"/>
                </a:lnTo>
                <a:lnTo>
                  <a:pt x="9599" y="1934"/>
                </a:lnTo>
              </a:path>
            </a:pathLst>
          </a:custGeom>
          <a:noFill/>
          <a:ln w="15875" cap="flat">
            <a:solidFill>
              <a:srgbClr val="D0CDCB">
                <a:alpha val="30000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8230" y="95931"/>
            <a:ext cx="6799673" cy="53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 smtClean="0"/>
              <a:t>Ejercicio</a:t>
            </a:r>
            <a:r>
              <a:rPr lang="en-US" dirty="0" smtClean="0"/>
              <a:t> Fiscal 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AEDF7-ADE5-4ECC-9352-2EC2DD88AF5D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61394-62F6-4A13-9830-F7F57584D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79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56636" y="1722132"/>
            <a:ext cx="7772400" cy="2387600"/>
          </a:xfrm>
        </p:spPr>
        <p:txBody>
          <a:bodyPr/>
          <a:lstStyle/>
          <a:p>
            <a:r>
              <a:rPr lang="es-MX" dirty="0"/>
              <a:t>Impresora y Encuadernadora Progreso, S.A. de C.V.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3836" y="4201806"/>
            <a:ext cx="6858000" cy="16557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Soberana Sans" pitchFamily="50" charset="0"/>
              </a:rPr>
              <a:t>Ejercicio Fiscal 2016</a:t>
            </a:r>
          </a:p>
          <a:p>
            <a:r>
              <a:rPr lang="es-MX" sz="2800" dirty="0" smtClean="0"/>
              <a:t>enero-diciembre </a:t>
            </a:r>
            <a:r>
              <a:rPr lang="es-MX" sz="2800" dirty="0" smtClean="0"/>
              <a:t>2016</a:t>
            </a:r>
          </a:p>
        </p:txBody>
      </p:sp>
      <p:sp>
        <p:nvSpPr>
          <p:cNvPr id="5" name="Title Placeholder 1"/>
          <p:cNvSpPr txBox="1">
            <a:spLocks/>
          </p:cNvSpPr>
          <p:nvPr/>
        </p:nvSpPr>
        <p:spPr>
          <a:xfrm>
            <a:off x="1172163" y="4327463"/>
            <a:ext cx="6799673" cy="53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0" dirty="0">
              <a:latin typeface="Soberana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59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1" y="974558"/>
            <a:ext cx="7886700" cy="1269021"/>
          </a:xfrm>
          <a:noFill/>
          <a:ln>
            <a:noFill/>
          </a:ln>
        </p:spPr>
        <p:style>
          <a:lnRef idx="1">
            <a:schemeClr val="accent6"/>
          </a:lnRef>
          <a:fillRef idx="1001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2000" b="0" i="1" dirty="0" smtClean="0"/>
              <a:t>Importes de Ahorros y Economías a que hace referencia el numeral 9 de los Lineamientos por los que se establecen medidas de austeridad en el gasto de operación en las dependencias y entidades de la Administración Pública Federal, publicados en el D.O.F el 22 de febrero de 2016</a:t>
            </a:r>
            <a:endParaRPr lang="es-MX" sz="2000" b="0" i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420281"/>
              </p:ext>
            </p:extLst>
          </p:nvPr>
        </p:nvGraphicFramePr>
        <p:xfrm>
          <a:off x="650450" y="3190677"/>
          <a:ext cx="7886700" cy="2494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43350"/>
                <a:gridCol w="3943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Concepto de Reducción</a:t>
                      </a:r>
                      <a:endParaRPr lang="es-MX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Importe de ahorros y economías (pesos)</a:t>
                      </a: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Viáticos y Pasajes</a:t>
                      </a:r>
                      <a:endParaRPr lang="es-MX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1,123,445.5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Gastos de Alimentación</a:t>
                      </a:r>
                      <a:endParaRPr lang="es-MX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134,706.0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Telefonía Celular</a:t>
                      </a:r>
                      <a:endParaRPr lang="es-MX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37,966.5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Congresos,</a:t>
                      </a:r>
                      <a:r>
                        <a:rPr lang="es-MX" sz="1600" baseline="0" dirty="0" smtClean="0"/>
                        <a:t> Convenciones y Otros Eventos</a:t>
                      </a:r>
                      <a:endParaRPr lang="es-MX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  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s-MX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920,124.0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6 Conector recto"/>
          <p:cNvCxnSpPr/>
          <p:nvPr/>
        </p:nvCxnSpPr>
        <p:spPr>
          <a:xfrm flipV="1">
            <a:off x="622169" y="2375554"/>
            <a:ext cx="7890235" cy="18854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650450" y="2731592"/>
            <a:ext cx="7861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Enero – Diciembre 2016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45815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99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Soberana Sans</vt:lpstr>
      <vt:lpstr>Tema de Office</vt:lpstr>
      <vt:lpstr>Impresora y Encuadernadora Progreso, S.A. de C.V. </vt:lpstr>
      <vt:lpstr>Importes de Ahorros y Economías a que hace referencia el numeral 9 de los Lineamientos por los que se establecen medidas de austeridad en el gasto de operación en las dependencias y entidades de la Administración Pública Federal, publicados en el D.O.F el 22 de febrero de 2016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rafael.serrano</dc:creator>
  <cp:lastModifiedBy>rafael.serrano</cp:lastModifiedBy>
  <cp:revision>58</cp:revision>
  <cp:lastPrinted>2015-06-17T19:35:44Z</cp:lastPrinted>
  <dcterms:created xsi:type="dcterms:W3CDTF">2015-03-18T00:18:37Z</dcterms:created>
  <dcterms:modified xsi:type="dcterms:W3CDTF">2017-01-31T21:46:21Z</dcterms:modified>
</cp:coreProperties>
</file>